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fntdata" ContentType="application/x-fontdata"/>
  <Default Extension="png" ContentType="image/png"/>
  <Default Extension="jpe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</file>

<file path=ppt/presentation.xml><?xml version="1.0" encoding="utf-8"?>
<p:presentation xmlns:p="http://schemas.openxmlformats.org/presentationml/2006/main" xmlns:r="http://schemas.openxmlformats.org/officeDocument/2006/relationships" xmlns:a="http://schemas.openxmlformats.org/drawingml/2006/main" autoCompressPictures="0" embedTrueTypeFonts="1" saveSubsetFonts="1" strictFirstAndLastChars="0">
  <p:sldMasterIdLst>
    <p:sldMasterId id="2147483648" r:id="rId1"/>
  </p:sldMasterIdLst>
  <p:notesMasterIdLst>
    <p:notesMasterId r:id="rId2"/>
  </p:notesMasterIdLst>
  <p:sldIdLst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</p:sldIdLst>
  <p:sldSz type="screen16x9" cy="5143500" cx="9144000"/>
  <p:notesSz cx="6858000" cy="9144000"/>
  <p:embeddedFontLst>
    <p:embeddedFont>
      <p:font typeface="Dosis" pitchFamily="2" charset="0"/>
      <p:bold r:id="rId45"/>
    </p:embeddedFont>
    <p:embeddedFont>
      <p:font typeface="Arial Black" pitchFamily="34" charset="0"/>
      <p:bold r:id="rId46"/>
    </p:embeddedFont>
    <p:embeddedFont>
      <p:font typeface="Rockwell Extra Bold" pitchFamily="18" charset="0"/>
      <p:bold r:id="rId47"/>
    </p:embeddedFont>
    <p:embeddedFont>
      <p:font typeface="Bebas Neue" charset="0"/>
      <p:regular r:id="rId48"/>
    </p:embeddedFont>
    <p:embeddedFont>
      <p:font typeface="Anton" charset="0"/>
      <p:regular r:id="rId49"/>
    </p:embeddedFont>
    <p:embeddedFont>
      <p:font typeface="Algerian" pitchFamily="82" charset="0"/>
      <p:regular r:id="rId50"/>
    </p:embeddedFont>
    <p:embeddedFont>
      <p:font typeface="Britannic Bold" pitchFamily="34" charset="0"/>
      <p:regular r:id="rId51"/>
    </p:embeddedFont>
  </p:embeddedFontLst>
  <p:defaultTextStyle>
    <a:defPPr algn="l" lvl="0" marR="0" rtl="0">
      <a:lnSpc>
        <a:spcPct val="100000"/>
      </a:lnSpc>
      <a:spcBef>
        <a:spcPts val="0"/>
      </a:spcBef>
      <a:spcAft>
        <a:spcPts val="0"/>
      </a:spcAft>
    </a:defPPr>
    <a:lvl1pPr algn="l" lvl="0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sz="1400" i="0" strike="noStrike" u="none">
        <a:solidFill>
          <a:srgbClr val="000000"/>
        </a:solidFill>
        <a:latin typeface="Arial"/>
        <a:ea typeface="Arial"/>
        <a:cs typeface="Arial"/>
        <a:sym typeface="Arial"/>
      </a:defRPr>
    </a:lvl1pPr>
    <a:lvl2pPr algn="l" lvl="1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sz="1400" i="0" strike="noStrike" u="none">
        <a:solidFill>
          <a:srgbClr val="000000"/>
        </a:solidFill>
        <a:latin typeface="Arial"/>
        <a:ea typeface="Arial"/>
        <a:cs typeface="Arial"/>
        <a:sym typeface="Arial"/>
      </a:defRPr>
    </a:lvl2pPr>
    <a:lvl3pPr algn="l" lvl="2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sz="1400" i="0" strike="noStrike" u="none">
        <a:solidFill>
          <a:srgbClr val="000000"/>
        </a:solidFill>
        <a:latin typeface="Arial"/>
        <a:ea typeface="Arial"/>
        <a:cs typeface="Arial"/>
        <a:sym typeface="Arial"/>
      </a:defRPr>
    </a:lvl3pPr>
    <a:lvl4pPr algn="l" lvl="3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sz="1400" i="0" strike="noStrike" u="none">
        <a:solidFill>
          <a:srgbClr val="000000"/>
        </a:solidFill>
        <a:latin typeface="Arial"/>
        <a:ea typeface="Arial"/>
        <a:cs typeface="Arial"/>
        <a:sym typeface="Arial"/>
      </a:defRPr>
    </a:lvl4pPr>
    <a:lvl5pPr algn="l" lvl="4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sz="1400" i="0" strike="noStrike" u="none">
        <a:solidFill>
          <a:srgbClr val="000000"/>
        </a:solidFill>
        <a:latin typeface="Arial"/>
        <a:ea typeface="Arial"/>
        <a:cs typeface="Arial"/>
        <a:sym typeface="Arial"/>
      </a:defRPr>
    </a:lvl5pPr>
    <a:lvl6pPr algn="l" lvl="5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sz="1400" i="0" strike="noStrike" u="none">
        <a:solidFill>
          <a:srgbClr val="000000"/>
        </a:solidFill>
        <a:latin typeface="Arial"/>
        <a:ea typeface="Arial"/>
        <a:cs typeface="Arial"/>
        <a:sym typeface="Arial"/>
      </a:defRPr>
    </a:lvl6pPr>
    <a:lvl7pPr algn="l" lvl="6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sz="1400" i="0" strike="noStrike" u="none">
        <a:solidFill>
          <a:srgbClr val="000000"/>
        </a:solidFill>
        <a:latin typeface="Arial"/>
        <a:ea typeface="Arial"/>
        <a:cs typeface="Arial"/>
        <a:sym typeface="Arial"/>
      </a:defRPr>
    </a:lvl7pPr>
    <a:lvl8pPr algn="l" lvl="7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sz="1400" i="0" strike="noStrike" u="none">
        <a:solidFill>
          <a:srgbClr val="000000"/>
        </a:solidFill>
        <a:latin typeface="Arial"/>
        <a:ea typeface="Arial"/>
        <a:cs typeface="Arial"/>
        <a:sym typeface="Arial"/>
      </a:defRPr>
    </a:lvl8pPr>
    <a:lvl9pPr algn="l" lvl="8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sz="1400" i="0" strike="noStrike" u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p="http://schemas.openxmlformats.org/presentationml/2006/main" xmlns:r="http://schemas.openxmlformats.org/officeDocument/2006/relationships" xmlns:a="http://schemas.openxmlformats.org/drawingml/2006/main">
  <p:showPr>
    <p:present/>
    <p:sldAll/>
    <p:penClr>
      <a:prstClr val="red"/>
    </p:penClr>
  </p:showPr>
  <p:clrMru>
    <a:srgbClr val="00FFFF"/>
  </p:clrMru>
</p:presentationPr>
</file>

<file path=ppt/tableStyles.xml><?xml version="1.0" encoding="utf-8"?>
<a:tblStyleLst xmlns:a="http://schemas.openxmlformats.org/drawingml/2006/main" def="{5C22544A-7EE6-4342-B048-85BDC9FD1C3A}">
  <a:tblStyle styleId="{AFCC6B5B-9057-42B6-995C-085C7DB3485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Style>
        <a:tcBdr/>
      </a:tcStyle>
    </a:band1H>
    <a:band2H>
      <a:tcStyle>
        <a:tcBdr/>
      </a:tcStyle>
    </a:band2H>
    <a:band1V>
      <a:tcStyle>
        <a:tcBdr/>
      </a:tcStyle>
    </a:band1V>
    <a:band2V>
      <a:tcStyle>
        <a:tcBdr/>
      </a:tcStyle>
    </a:band2V>
    <a:lastCol>
      <a:tcStyle>
        <a:tcBdr/>
      </a:tcStyle>
    </a:lastCol>
    <a:firstCol>
      <a:tcStyle>
        <a:tcBdr/>
      </a:tcStyle>
    </a:firstCol>
    <a:lastRow>
      <a:tcStyle>
        <a:tcBdr/>
      </a:tcStyle>
    </a:lastRow>
    <a:seCell>
      <a:tcStyle>
        <a:tcBdr/>
      </a:tcStyle>
    </a:seCell>
    <a:swCell>
      <a:tcStyle>
        <a:tcBdr/>
      </a:tcStyle>
    </a:swCell>
    <a:firstRow>
      <a:tcStyle>
        <a:tcBdr/>
      </a:tcStyle>
    </a:firstRow>
    <a:neCell>
      <a:tcStyle>
        <a:tcBdr/>
      </a:tcStyle>
    </a:neCell>
    <a:nwCell>
      <a:tcStyle>
        <a:tcBdr/>
      </a:tcStyle>
    </a:nwCel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p="http://schemas.openxmlformats.org/presentationml/2006/main" xmlns:r="http://schemas.openxmlformats.org/officeDocument/2006/relationships" xmlns:a="http://schemas.openxmlformats.org/drawingml/2006/main" lastView="sldThumbnailView">
  <p:normalViewPr>
    <p:restoredLeft sz="15882" autoAdjust="0"/>
    <p:restoredTop sz="98577" autoAdjust="0"/>
  </p:normalViewPr>
  <p:slideViewPr>
    <p:cSldViewPr showGuides="1">
      <p:cViewPr>
        <p:scale>
          <a:sx n="90" d="100"/>
          <a:sy n="90" d="100"/>
        </p:scale>
        <p:origin x="-1224" y="-470"/>
      </p:cViewPr>
      <p:guideLst>
        <p:guide orient="horz" pos="1620"/>
        <p:guide pos="3061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56" d="100"/>
          <a:sy n="56" d="100"/>
        </p:scale>
        <p:origin x="-2838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font" Target="fonts/font1.fntdata"/><Relationship Id="rId46" Type="http://schemas.openxmlformats.org/officeDocument/2006/relationships/font" Target="fonts/font2.fntdata"/><Relationship Id="rId47" Type="http://schemas.openxmlformats.org/officeDocument/2006/relationships/font" Target="fonts/font3.fntdata"/><Relationship Id="rId48" Type="http://schemas.openxmlformats.org/officeDocument/2006/relationships/font" Target="fonts/font4.fntdata"/><Relationship Id="rId49" Type="http://schemas.openxmlformats.org/officeDocument/2006/relationships/font" Target="fonts/font5.fntdata"/><Relationship Id="rId50" Type="http://schemas.openxmlformats.org/officeDocument/2006/relationships/font" Target="fonts/font6.fntdata"/><Relationship Id="rId51" Type="http://schemas.openxmlformats.org/officeDocument/2006/relationships/font" Target="fonts/font7.fntdata"/><Relationship Id="rId52" Type="http://schemas.openxmlformats.org/officeDocument/2006/relationships/tableStyles" Target="tableStyles.xml"/><Relationship Id="rId53" Type="http://schemas.openxmlformats.org/officeDocument/2006/relationships/presProps" Target="presProps.xml"/><Relationship Id="rId54" Type="http://schemas.openxmlformats.org/officeDocument/2006/relationships/viewProps" Target="viewProps.xml"/><Relationship Id="rId55" Type="http://schemas.openxmlformats.org/officeDocument/2006/relationships/theme" Target="theme/theme1.xml"/></Relationships>
</file>

<file path=ppt/notesMasters/_rels/notesMaster1.xml.rels><?xml version="1.0" encoding="UTF-8" standalone="yes"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35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636" name="Google Shape;3;n"/>
          <p:cNvSpPr>
            <a:spLocks noChangeAspect="1" noRot="1" noGrp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9637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/>
          <a:noFill/>
          <a:ln>
            <a:noFill/>
          </a:ln>
        </p:spPr>
        <p:txBody>
          <a:bodyPr anchor="t" anchorCtr="0" bIns="91425" lIns="91425" rIns="91425" spcFirstLastPara="1" tIns="91425" wrap="square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hlink="hlink" folHlink="folHlink"/>
  <p:notesStyle>
    <a:defPPr algn="l" lvl="0" marR="0" rtl="0">
      <a:lnSpc>
        <a:spcPct val="100000"/>
      </a:lnSpc>
      <a:spcBef>
        <a:spcPts val="0"/>
      </a:spcBef>
      <a:spcAft>
        <a:spcPts val="0"/>
      </a:spcAft>
    </a:defPPr>
    <a:lvl1pPr algn="l" lvl="0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sz="1400" i="0" strike="noStrike" u="none">
        <a:solidFill>
          <a:srgbClr val="000000"/>
        </a:solidFill>
        <a:latin typeface="Arial"/>
        <a:ea typeface="Arial"/>
        <a:cs typeface="Arial"/>
        <a:sym typeface="Arial"/>
      </a:defRPr>
    </a:lvl1pPr>
    <a:lvl2pPr algn="l" lvl="1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sz="1400" i="0" strike="noStrike" u="none">
        <a:solidFill>
          <a:srgbClr val="000000"/>
        </a:solidFill>
        <a:latin typeface="Arial"/>
        <a:ea typeface="Arial"/>
        <a:cs typeface="Arial"/>
        <a:sym typeface="Arial"/>
      </a:defRPr>
    </a:lvl2pPr>
    <a:lvl3pPr algn="l" lvl="2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sz="1400" i="0" strike="noStrike" u="none">
        <a:solidFill>
          <a:srgbClr val="000000"/>
        </a:solidFill>
        <a:latin typeface="Arial"/>
        <a:ea typeface="Arial"/>
        <a:cs typeface="Arial"/>
        <a:sym typeface="Arial"/>
      </a:defRPr>
    </a:lvl3pPr>
    <a:lvl4pPr algn="l" lvl="3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sz="1400" i="0" strike="noStrike" u="none">
        <a:solidFill>
          <a:srgbClr val="000000"/>
        </a:solidFill>
        <a:latin typeface="Arial"/>
        <a:ea typeface="Arial"/>
        <a:cs typeface="Arial"/>
        <a:sym typeface="Arial"/>
      </a:defRPr>
    </a:lvl4pPr>
    <a:lvl5pPr algn="l" lvl="4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sz="1400" i="0" strike="noStrike" u="none">
        <a:solidFill>
          <a:srgbClr val="000000"/>
        </a:solidFill>
        <a:latin typeface="Arial"/>
        <a:ea typeface="Arial"/>
        <a:cs typeface="Arial"/>
        <a:sym typeface="Arial"/>
      </a:defRPr>
    </a:lvl5pPr>
    <a:lvl6pPr algn="l" lvl="5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sz="1400" i="0" strike="noStrike" u="none">
        <a:solidFill>
          <a:srgbClr val="000000"/>
        </a:solidFill>
        <a:latin typeface="Arial"/>
        <a:ea typeface="Arial"/>
        <a:cs typeface="Arial"/>
        <a:sym typeface="Arial"/>
      </a:defRPr>
    </a:lvl6pPr>
    <a:lvl7pPr algn="l" lvl="6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sz="1400" i="0" strike="noStrike" u="none">
        <a:solidFill>
          <a:srgbClr val="000000"/>
        </a:solidFill>
        <a:latin typeface="Arial"/>
        <a:ea typeface="Arial"/>
        <a:cs typeface="Arial"/>
        <a:sym typeface="Arial"/>
      </a:defRPr>
    </a:lvl7pPr>
    <a:lvl8pPr algn="l" lvl="7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sz="1400" i="0" strike="noStrike" u="none">
        <a:solidFill>
          <a:srgbClr val="000000"/>
        </a:solidFill>
        <a:latin typeface="Arial"/>
        <a:ea typeface="Arial"/>
        <a:cs typeface="Arial"/>
        <a:sym typeface="Arial"/>
      </a:defRPr>
    </a:lvl8pPr>
    <a:lvl9pPr algn="l" lvl="8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sz="1400" i="0" strike="noStrike" u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8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39" name="Google Shape;1896;p:notes"/>
          <p:cNvSpPr>
            <a:spLocks noChangeAspect="1" noRot="1" noGrp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9040" name="Google Shape;189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/>
        </p:spPr>
        <p:txBody>
          <a:bodyPr anchor="t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59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oogle Shape;9;p2"/>
          <p:cNvGrpSpPr/>
          <p:nvPr/>
        </p:nvGrpSpPr>
        <p:grpSpPr>
          <a:xfrm>
            <a:off x="142500" y="62550"/>
            <a:ext cx="8859000" cy="4948875"/>
            <a:chOff x="142500" y="62550"/>
            <a:chExt cx="8859000" cy="4948875"/>
          </a:xfrm>
        </p:grpSpPr>
        <p:grpSp>
          <p:nvGrpSpPr>
            <p:cNvPr id="61" name="Google Shape;10;p2"/>
            <p:cNvGrpSpPr/>
            <p:nvPr/>
          </p:nvGrpSpPr>
          <p:grpSpPr>
            <a:xfrm>
              <a:off x="142500" y="62550"/>
              <a:ext cx="8859000" cy="4948875"/>
              <a:chOff x="142500" y="62550"/>
              <a:chExt cx="8859000" cy="4948875"/>
            </a:xfrm>
          </p:grpSpPr>
          <p:sp>
            <p:nvSpPr>
              <p:cNvPr id="1048874" name="Google Shape;11;p2"/>
              <p:cNvSpPr/>
              <p:nvPr/>
            </p:nvSpPr>
            <p:spPr>
              <a:xfrm>
                <a:off x="142500" y="152925"/>
                <a:ext cx="8859000" cy="4858500"/>
              </a:xfrm>
              <a:prstGeom prst="snip2SameRect">
                <a:avLst>
                  <a:gd name="adj1" fmla="val 0"/>
                  <a:gd name="adj2" fmla="val 0"/>
                </a:avLst>
              </a:pr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algn="bl" dir="2760000" dist="114300" rotWithShape="0">
                  <a:schemeClr val="dk1"/>
                </a:outerShdw>
              </a:effectLst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48875" name="Google Shape;12;p2"/>
              <p:cNvSpPr/>
              <p:nvPr/>
            </p:nvSpPr>
            <p:spPr>
              <a:xfrm>
                <a:off x="142500" y="62550"/>
                <a:ext cx="8859000" cy="320400"/>
              </a:xfrm>
              <a:prstGeom prst="roundRect">
                <a:avLst>
                  <a:gd name="adj" fmla="val 0"/>
                </a:avLst>
              </a:pr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sp>
          <p:nvSpPr>
            <p:cNvPr id="1048876" name="Google Shape;13;p2"/>
            <p:cNvSpPr/>
            <p:nvPr/>
          </p:nvSpPr>
          <p:spPr>
            <a:xfrm>
              <a:off x="8478904" y="154072"/>
              <a:ext cx="149118" cy="149118"/>
            </a:xfrm>
            <a:custGeom>
              <a:avLst/>
              <a:ahLst/>
              <a:rect l="l" t="t" r="r" b="b"/>
              <a:pathLst>
                <a:path w="3087" h="3087" extrusionOk="0">
                  <a:moveTo>
                    <a:pt x="2725" y="362"/>
                  </a:moveTo>
                  <a:lnTo>
                    <a:pt x="2725" y="2716"/>
                  </a:lnTo>
                  <a:lnTo>
                    <a:pt x="370" y="2716"/>
                  </a:lnTo>
                  <a:lnTo>
                    <a:pt x="370" y="362"/>
                  </a:lnTo>
                  <a:close/>
                  <a:moveTo>
                    <a:pt x="185" y="0"/>
                  </a:moveTo>
                  <a:cubicBezTo>
                    <a:pt x="79" y="0"/>
                    <a:pt x="0" y="71"/>
                    <a:pt x="0" y="185"/>
                  </a:cubicBezTo>
                  <a:lnTo>
                    <a:pt x="0" y="2901"/>
                  </a:lnTo>
                  <a:cubicBezTo>
                    <a:pt x="0" y="3007"/>
                    <a:pt x="79" y="3086"/>
                    <a:pt x="185" y="3086"/>
                  </a:cubicBezTo>
                  <a:lnTo>
                    <a:pt x="2901" y="3086"/>
                  </a:lnTo>
                  <a:cubicBezTo>
                    <a:pt x="3016" y="3086"/>
                    <a:pt x="3086" y="3007"/>
                    <a:pt x="3086" y="2901"/>
                  </a:cubicBezTo>
                  <a:lnTo>
                    <a:pt x="3086" y="185"/>
                  </a:lnTo>
                  <a:cubicBezTo>
                    <a:pt x="3086" y="71"/>
                    <a:pt x="3016" y="0"/>
                    <a:pt x="29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877" name="Google Shape;14;p2"/>
            <p:cNvSpPr/>
            <p:nvPr/>
          </p:nvSpPr>
          <p:spPr>
            <a:xfrm>
              <a:off x="8280400" y="285227"/>
              <a:ext cx="140181" cy="17969"/>
            </a:xfrm>
            <a:custGeom>
              <a:avLst/>
              <a:ahLst/>
              <a:rect l="l" t="t" r="r" b="b"/>
              <a:pathLst>
                <a:path w="2902" h="372" extrusionOk="0">
                  <a:moveTo>
                    <a:pt x="177" y="1"/>
                  </a:moveTo>
                  <a:cubicBezTo>
                    <a:pt x="71" y="1"/>
                    <a:pt x="0" y="71"/>
                    <a:pt x="0" y="186"/>
                  </a:cubicBezTo>
                  <a:cubicBezTo>
                    <a:pt x="0" y="292"/>
                    <a:pt x="71" y="371"/>
                    <a:pt x="177" y="371"/>
                  </a:cubicBezTo>
                  <a:lnTo>
                    <a:pt x="2716" y="371"/>
                  </a:lnTo>
                  <a:cubicBezTo>
                    <a:pt x="2822" y="371"/>
                    <a:pt x="2901" y="292"/>
                    <a:pt x="2901" y="186"/>
                  </a:cubicBezTo>
                  <a:cubicBezTo>
                    <a:pt x="2901" y="71"/>
                    <a:pt x="2822" y="1"/>
                    <a:pt x="27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878" name="Google Shape;15;p2"/>
            <p:cNvSpPr/>
            <p:nvPr/>
          </p:nvSpPr>
          <p:spPr>
            <a:xfrm>
              <a:off x="8688471" y="154893"/>
              <a:ext cx="149069" cy="148296"/>
            </a:xfrm>
            <a:custGeom>
              <a:avLst/>
              <a:ahLst/>
              <a:rect l="l" t="t" r="r" b="b"/>
              <a:pathLst>
                <a:path w="3086" h="3070" extrusionOk="0">
                  <a:moveTo>
                    <a:pt x="202" y="1"/>
                  </a:moveTo>
                  <a:cubicBezTo>
                    <a:pt x="157" y="1"/>
                    <a:pt x="110" y="18"/>
                    <a:pt x="71" y="54"/>
                  </a:cubicBezTo>
                  <a:cubicBezTo>
                    <a:pt x="0" y="124"/>
                    <a:pt x="0" y="239"/>
                    <a:pt x="71" y="309"/>
                  </a:cubicBezTo>
                  <a:lnTo>
                    <a:pt x="1287" y="1526"/>
                  </a:lnTo>
                  <a:lnTo>
                    <a:pt x="71" y="2734"/>
                  </a:lnTo>
                  <a:cubicBezTo>
                    <a:pt x="0" y="2813"/>
                    <a:pt x="0" y="2919"/>
                    <a:pt x="71" y="2990"/>
                  </a:cubicBezTo>
                  <a:cubicBezTo>
                    <a:pt x="106" y="3034"/>
                    <a:pt x="150" y="3069"/>
                    <a:pt x="185" y="3069"/>
                  </a:cubicBezTo>
                  <a:cubicBezTo>
                    <a:pt x="256" y="3069"/>
                    <a:pt x="291" y="3034"/>
                    <a:pt x="326" y="2990"/>
                  </a:cubicBezTo>
                  <a:lnTo>
                    <a:pt x="1543" y="1782"/>
                  </a:lnTo>
                  <a:lnTo>
                    <a:pt x="2795" y="2990"/>
                  </a:lnTo>
                  <a:cubicBezTo>
                    <a:pt x="2830" y="3034"/>
                    <a:pt x="2866" y="3069"/>
                    <a:pt x="2901" y="3069"/>
                  </a:cubicBezTo>
                  <a:cubicBezTo>
                    <a:pt x="2936" y="3069"/>
                    <a:pt x="3015" y="3034"/>
                    <a:pt x="3051" y="2990"/>
                  </a:cubicBezTo>
                  <a:cubicBezTo>
                    <a:pt x="3086" y="2919"/>
                    <a:pt x="3086" y="2813"/>
                    <a:pt x="3051" y="2734"/>
                  </a:cubicBezTo>
                  <a:lnTo>
                    <a:pt x="1799" y="1526"/>
                  </a:lnTo>
                  <a:lnTo>
                    <a:pt x="3051" y="309"/>
                  </a:lnTo>
                  <a:cubicBezTo>
                    <a:pt x="3086" y="239"/>
                    <a:pt x="3086" y="124"/>
                    <a:pt x="3051" y="54"/>
                  </a:cubicBezTo>
                  <a:cubicBezTo>
                    <a:pt x="3011" y="18"/>
                    <a:pt x="2956" y="1"/>
                    <a:pt x="2906" y="1"/>
                  </a:cubicBezTo>
                  <a:cubicBezTo>
                    <a:pt x="2857" y="1"/>
                    <a:pt x="2813" y="18"/>
                    <a:pt x="2795" y="54"/>
                  </a:cubicBezTo>
                  <a:lnTo>
                    <a:pt x="1543" y="1270"/>
                  </a:lnTo>
                  <a:lnTo>
                    <a:pt x="326" y="54"/>
                  </a:lnTo>
                  <a:cubicBezTo>
                    <a:pt x="291" y="18"/>
                    <a:pt x="247" y="1"/>
                    <a:pt x="2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048879" name="Google Shape;16;p2"/>
          <p:cNvSpPr txBox="1">
            <a:spLocks noGrp="1"/>
          </p:cNvSpPr>
          <p:nvPr>
            <p:ph type="ctrTitle"/>
          </p:nvPr>
        </p:nvSpPr>
        <p:spPr>
          <a:xfrm>
            <a:off x="1366050" y="938350"/>
            <a:ext cx="6411900" cy="3056700"/>
          </a:xfrm>
          <a:prstGeom prst="rect"/>
          <a:ln w="19050" cap="flat" cmpd="sng">
            <a:solidFill>
              <a:srgbClr val="000000"/>
            </a:solidFill>
            <a:prstDash val="dot"/>
            <a:round/>
            <a:headEnd type="none" w="sm" len="sm"/>
            <a:tailEnd type="none" w="sm" len="sm"/>
          </a:ln>
        </p:spPr>
        <p:txBody>
          <a:bodyPr anchor="ctr" anchorCtr="0" bIns="91425" lIns="91425" rIns="91425" spcFirstLastPara="1" tIns="91425" wrap="square">
            <a:noAutofit/>
          </a:bodyPr>
          <a:lstStyle>
            <a:lvl1pPr algn="ctr" lvl="0" rtl="0">
              <a:spcBef>
                <a:spcPts val="0"/>
              </a:spcBef>
              <a:spcAft>
                <a:spcPts val="0"/>
              </a:spcAft>
              <a:buSzPts val="8500"/>
              <a:buNone/>
              <a:defRPr sz="6000"/>
            </a:lvl1pPr>
            <a:lvl2pPr algn="ctr" lvl="1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2pPr>
            <a:lvl3pPr algn="ctr" lvl="2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3pPr>
            <a:lvl4pPr algn="ctr" lvl="3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4pPr>
            <a:lvl5pPr algn="ctr" lvl="4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5pPr>
            <a:lvl6pPr algn="ctr" lvl="5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6pPr>
            <a:lvl7pPr algn="ctr" lvl="6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7pPr>
            <a:lvl8pPr algn="ctr" lvl="7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8pPr>
            <a:lvl9pPr algn="ctr" lvl="8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9pPr>
          </a:lstStyle>
          <a:p/>
        </p:txBody>
      </p:sp>
      <p:sp>
        <p:nvSpPr>
          <p:cNvPr id="1048880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2125800" y="4114826"/>
            <a:ext cx="4892400" cy="410100"/>
          </a:xfrm>
          <a:prstGeom prst="rect"/>
        </p:spPr>
        <p:txBody>
          <a:bodyPr anchor="t" anchorCtr="0" bIns="91425" lIns="91425" rIns="91425" spcFirstLastPara="1" tIns="91425" wrap="square">
            <a:noAutofit/>
          </a:bodyPr>
          <a:lstStyle>
            <a:lvl1pPr algn="ctr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algn="ctr"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algn="ctr"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algn="ctr"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algn="ctr"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algn="ctr"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algn="ctr"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algn="ctr"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algn="ctr"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8">
    <p:spTree>
      <p:nvGrpSpPr>
        <p:cNvPr id="1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" name="Google Shape;320;p14"/>
          <p:cNvGrpSpPr/>
          <p:nvPr/>
        </p:nvGrpSpPr>
        <p:grpSpPr>
          <a:xfrm>
            <a:off x="142500" y="62550"/>
            <a:ext cx="8859000" cy="4948875"/>
            <a:chOff x="142500" y="62550"/>
            <a:chExt cx="8859000" cy="4948875"/>
          </a:xfrm>
        </p:grpSpPr>
        <p:grpSp>
          <p:nvGrpSpPr>
            <p:cNvPr id="121" name="Google Shape;321;p14"/>
            <p:cNvGrpSpPr/>
            <p:nvPr/>
          </p:nvGrpSpPr>
          <p:grpSpPr>
            <a:xfrm>
              <a:off x="142500" y="62550"/>
              <a:ext cx="8859000" cy="4948875"/>
              <a:chOff x="142500" y="62550"/>
              <a:chExt cx="8859000" cy="4948875"/>
            </a:xfrm>
          </p:grpSpPr>
          <p:sp>
            <p:nvSpPr>
              <p:cNvPr id="1049542" name="Google Shape;322;p14"/>
              <p:cNvSpPr/>
              <p:nvPr/>
            </p:nvSpPr>
            <p:spPr>
              <a:xfrm>
                <a:off x="142500" y="152925"/>
                <a:ext cx="8859000" cy="4858500"/>
              </a:xfrm>
              <a:prstGeom prst="snip2SameRect">
                <a:avLst>
                  <a:gd name="adj1" fmla="val 0"/>
                  <a:gd name="adj2" fmla="val 0"/>
                </a:avLst>
              </a:pr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algn="bl" dir="2760000" dist="114300" rotWithShape="0">
                  <a:schemeClr val="dk1"/>
                </a:outerShdw>
              </a:effectLst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49543" name="Google Shape;323;p14"/>
              <p:cNvSpPr/>
              <p:nvPr/>
            </p:nvSpPr>
            <p:spPr>
              <a:xfrm>
                <a:off x="142500" y="62550"/>
                <a:ext cx="8859000" cy="320400"/>
              </a:xfrm>
              <a:prstGeom prst="roundRect">
                <a:avLst>
                  <a:gd name="adj" fmla="val 0"/>
                </a:avLst>
              </a:pr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sp>
          <p:nvSpPr>
            <p:cNvPr id="1049544" name="Google Shape;324;p14"/>
            <p:cNvSpPr/>
            <p:nvPr/>
          </p:nvSpPr>
          <p:spPr>
            <a:xfrm>
              <a:off x="8478904" y="154072"/>
              <a:ext cx="149118" cy="149118"/>
            </a:xfrm>
            <a:custGeom>
              <a:avLst/>
              <a:ahLst/>
              <a:rect l="l" t="t" r="r" b="b"/>
              <a:pathLst>
                <a:path w="3087" h="3087" extrusionOk="0">
                  <a:moveTo>
                    <a:pt x="2725" y="362"/>
                  </a:moveTo>
                  <a:lnTo>
                    <a:pt x="2725" y="2716"/>
                  </a:lnTo>
                  <a:lnTo>
                    <a:pt x="370" y="2716"/>
                  </a:lnTo>
                  <a:lnTo>
                    <a:pt x="370" y="362"/>
                  </a:lnTo>
                  <a:close/>
                  <a:moveTo>
                    <a:pt x="185" y="0"/>
                  </a:moveTo>
                  <a:cubicBezTo>
                    <a:pt x="79" y="0"/>
                    <a:pt x="0" y="71"/>
                    <a:pt x="0" y="185"/>
                  </a:cubicBezTo>
                  <a:lnTo>
                    <a:pt x="0" y="2901"/>
                  </a:lnTo>
                  <a:cubicBezTo>
                    <a:pt x="0" y="3007"/>
                    <a:pt x="79" y="3086"/>
                    <a:pt x="185" y="3086"/>
                  </a:cubicBezTo>
                  <a:lnTo>
                    <a:pt x="2901" y="3086"/>
                  </a:lnTo>
                  <a:cubicBezTo>
                    <a:pt x="3016" y="3086"/>
                    <a:pt x="3086" y="3007"/>
                    <a:pt x="3086" y="2901"/>
                  </a:cubicBezTo>
                  <a:lnTo>
                    <a:pt x="3086" y="185"/>
                  </a:lnTo>
                  <a:cubicBezTo>
                    <a:pt x="3086" y="71"/>
                    <a:pt x="3016" y="0"/>
                    <a:pt x="29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545" name="Google Shape;325;p14"/>
            <p:cNvSpPr/>
            <p:nvPr/>
          </p:nvSpPr>
          <p:spPr>
            <a:xfrm>
              <a:off x="8280400" y="285227"/>
              <a:ext cx="140181" cy="17969"/>
            </a:xfrm>
            <a:custGeom>
              <a:avLst/>
              <a:ahLst/>
              <a:rect l="l" t="t" r="r" b="b"/>
              <a:pathLst>
                <a:path w="2902" h="372" extrusionOk="0">
                  <a:moveTo>
                    <a:pt x="177" y="1"/>
                  </a:moveTo>
                  <a:cubicBezTo>
                    <a:pt x="71" y="1"/>
                    <a:pt x="0" y="71"/>
                    <a:pt x="0" y="186"/>
                  </a:cubicBezTo>
                  <a:cubicBezTo>
                    <a:pt x="0" y="292"/>
                    <a:pt x="71" y="371"/>
                    <a:pt x="177" y="371"/>
                  </a:cubicBezTo>
                  <a:lnTo>
                    <a:pt x="2716" y="371"/>
                  </a:lnTo>
                  <a:cubicBezTo>
                    <a:pt x="2822" y="371"/>
                    <a:pt x="2901" y="292"/>
                    <a:pt x="2901" y="186"/>
                  </a:cubicBezTo>
                  <a:cubicBezTo>
                    <a:pt x="2901" y="71"/>
                    <a:pt x="2822" y="1"/>
                    <a:pt x="27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546" name="Google Shape;326;p14"/>
            <p:cNvSpPr/>
            <p:nvPr/>
          </p:nvSpPr>
          <p:spPr>
            <a:xfrm>
              <a:off x="8688471" y="154893"/>
              <a:ext cx="149069" cy="148296"/>
            </a:xfrm>
            <a:custGeom>
              <a:avLst/>
              <a:ahLst/>
              <a:rect l="l" t="t" r="r" b="b"/>
              <a:pathLst>
                <a:path w="3086" h="3070" extrusionOk="0">
                  <a:moveTo>
                    <a:pt x="202" y="1"/>
                  </a:moveTo>
                  <a:cubicBezTo>
                    <a:pt x="157" y="1"/>
                    <a:pt x="110" y="18"/>
                    <a:pt x="71" y="54"/>
                  </a:cubicBezTo>
                  <a:cubicBezTo>
                    <a:pt x="0" y="124"/>
                    <a:pt x="0" y="239"/>
                    <a:pt x="71" y="309"/>
                  </a:cubicBezTo>
                  <a:lnTo>
                    <a:pt x="1287" y="1526"/>
                  </a:lnTo>
                  <a:lnTo>
                    <a:pt x="71" y="2734"/>
                  </a:lnTo>
                  <a:cubicBezTo>
                    <a:pt x="0" y="2813"/>
                    <a:pt x="0" y="2919"/>
                    <a:pt x="71" y="2990"/>
                  </a:cubicBezTo>
                  <a:cubicBezTo>
                    <a:pt x="106" y="3034"/>
                    <a:pt x="150" y="3069"/>
                    <a:pt x="185" y="3069"/>
                  </a:cubicBezTo>
                  <a:cubicBezTo>
                    <a:pt x="256" y="3069"/>
                    <a:pt x="291" y="3034"/>
                    <a:pt x="326" y="2990"/>
                  </a:cubicBezTo>
                  <a:lnTo>
                    <a:pt x="1543" y="1782"/>
                  </a:lnTo>
                  <a:lnTo>
                    <a:pt x="2795" y="2990"/>
                  </a:lnTo>
                  <a:cubicBezTo>
                    <a:pt x="2830" y="3034"/>
                    <a:pt x="2866" y="3069"/>
                    <a:pt x="2901" y="3069"/>
                  </a:cubicBezTo>
                  <a:cubicBezTo>
                    <a:pt x="2936" y="3069"/>
                    <a:pt x="3015" y="3034"/>
                    <a:pt x="3051" y="2990"/>
                  </a:cubicBezTo>
                  <a:cubicBezTo>
                    <a:pt x="3086" y="2919"/>
                    <a:pt x="3086" y="2813"/>
                    <a:pt x="3051" y="2734"/>
                  </a:cubicBezTo>
                  <a:lnTo>
                    <a:pt x="1799" y="1526"/>
                  </a:lnTo>
                  <a:lnTo>
                    <a:pt x="3051" y="309"/>
                  </a:lnTo>
                  <a:cubicBezTo>
                    <a:pt x="3086" y="239"/>
                    <a:pt x="3086" y="124"/>
                    <a:pt x="3051" y="54"/>
                  </a:cubicBezTo>
                  <a:cubicBezTo>
                    <a:pt x="3011" y="18"/>
                    <a:pt x="2956" y="1"/>
                    <a:pt x="2906" y="1"/>
                  </a:cubicBezTo>
                  <a:cubicBezTo>
                    <a:pt x="2857" y="1"/>
                    <a:pt x="2813" y="18"/>
                    <a:pt x="2795" y="54"/>
                  </a:cubicBezTo>
                  <a:lnTo>
                    <a:pt x="1543" y="1270"/>
                  </a:lnTo>
                  <a:lnTo>
                    <a:pt x="326" y="54"/>
                  </a:lnTo>
                  <a:cubicBezTo>
                    <a:pt x="291" y="18"/>
                    <a:pt x="247" y="1"/>
                    <a:pt x="2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22" name="Google Shape;327;p14"/>
          <p:cNvGrpSpPr/>
          <p:nvPr/>
        </p:nvGrpSpPr>
        <p:grpSpPr>
          <a:xfrm>
            <a:off x="1974425" y="1689020"/>
            <a:ext cx="5195152" cy="2089619"/>
            <a:chOff x="1359389" y="2052888"/>
            <a:chExt cx="2852598" cy="1593548"/>
          </a:xfrm>
        </p:grpSpPr>
        <p:grpSp>
          <p:nvGrpSpPr>
            <p:cNvPr id="123" name="Google Shape;328;p14"/>
            <p:cNvGrpSpPr/>
            <p:nvPr/>
          </p:nvGrpSpPr>
          <p:grpSpPr>
            <a:xfrm>
              <a:off x="1359389" y="2052888"/>
              <a:ext cx="2852598" cy="1593548"/>
              <a:chOff x="207852" y="62519"/>
              <a:chExt cx="8859001" cy="4948906"/>
            </a:xfrm>
          </p:grpSpPr>
          <p:sp>
            <p:nvSpPr>
              <p:cNvPr id="1049547" name="Google Shape;329;p14"/>
              <p:cNvSpPr/>
              <p:nvPr/>
            </p:nvSpPr>
            <p:spPr>
              <a:xfrm>
                <a:off x="207853" y="152925"/>
                <a:ext cx="8859000" cy="4858500"/>
              </a:xfrm>
              <a:prstGeom prst="snip2SameRect">
                <a:avLst>
                  <a:gd name="adj1" fmla="val 0"/>
                  <a:gd name="adj2" fmla="val 0"/>
                </a:avLst>
              </a:pr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algn="bl" dir="2760000" dist="114300" rotWithShape="0">
                  <a:schemeClr val="accent2"/>
                </a:outerShdw>
              </a:effectLst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49548" name="Google Shape;330;p14"/>
              <p:cNvSpPr/>
              <p:nvPr/>
            </p:nvSpPr>
            <p:spPr>
              <a:xfrm>
                <a:off x="207852" y="62519"/>
                <a:ext cx="8859000" cy="455400"/>
              </a:xfrm>
              <a:prstGeom prst="roundRect">
                <a:avLst>
                  <a:gd name="adj" fmla="val 0"/>
                </a:avLst>
              </a:pr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sp>
          <p:nvSpPr>
            <p:cNvPr id="1049549" name="Google Shape;331;p14"/>
            <p:cNvSpPr/>
            <p:nvPr/>
          </p:nvSpPr>
          <p:spPr>
            <a:xfrm>
              <a:off x="1404029" y="2095619"/>
              <a:ext cx="312900" cy="597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049550" name="Google Shape;332;p14"/>
          <p:cNvSpPr txBox="1">
            <a:spLocks noGrp="1"/>
          </p:cNvSpPr>
          <p:nvPr>
            <p:ph type="title"/>
          </p:nvPr>
        </p:nvSpPr>
        <p:spPr>
          <a:xfrm>
            <a:off x="2296800" y="3137275"/>
            <a:ext cx="4550400" cy="404100"/>
          </a:xfrm>
          <a:prstGeom prst="rect"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anchor="t" anchorCtr="0" bIns="91425" lIns="91425" rIns="91425" spcFirstLastPara="1" tIns="91425" wrap="square">
            <a:noAutofit/>
          </a:bodyPr>
          <a:lstStyle>
            <a:lvl1pPr algn="l"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49551" name="Google Shape;333;p14"/>
          <p:cNvSpPr txBox="1">
            <a:spLocks noGrp="1"/>
          </p:cNvSpPr>
          <p:nvPr>
            <p:ph type="subTitle" idx="1"/>
          </p:nvPr>
        </p:nvSpPr>
        <p:spPr>
          <a:xfrm>
            <a:off x="2296800" y="2107525"/>
            <a:ext cx="4550400" cy="902700"/>
          </a:xfrm>
          <a:prstGeom prst="rect"/>
          <a:ln>
            <a:noFill/>
          </a:ln>
        </p:spPr>
        <p:txBody>
          <a:bodyPr anchor="t" anchorCtr="0" bIns="91425" lIns="91425" rIns="91425" spcFirstLastPara="1" tIns="91425" wrap="square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4">
  <p:cSld name="CUSTOM_9_1_6_5_1_1">
    <p:spTree>
      <p:nvGrpSpPr>
        <p:cNvPr id="69" name="Shape 1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1155;p36"/>
          <p:cNvGrpSpPr/>
          <p:nvPr/>
        </p:nvGrpSpPr>
        <p:grpSpPr>
          <a:xfrm>
            <a:off x="142500" y="62550"/>
            <a:ext cx="8859000" cy="4948875"/>
            <a:chOff x="142500" y="62550"/>
            <a:chExt cx="8859000" cy="4948875"/>
          </a:xfrm>
        </p:grpSpPr>
        <p:grpSp>
          <p:nvGrpSpPr>
            <p:cNvPr id="71" name="Google Shape;1156;p36"/>
            <p:cNvGrpSpPr/>
            <p:nvPr/>
          </p:nvGrpSpPr>
          <p:grpSpPr>
            <a:xfrm>
              <a:off x="142500" y="62550"/>
              <a:ext cx="8859000" cy="4948875"/>
              <a:chOff x="142500" y="62550"/>
              <a:chExt cx="8859000" cy="4948875"/>
            </a:xfrm>
          </p:grpSpPr>
          <p:sp>
            <p:nvSpPr>
              <p:cNvPr id="1049041" name="Google Shape;1157;p36"/>
              <p:cNvSpPr/>
              <p:nvPr/>
            </p:nvSpPr>
            <p:spPr>
              <a:xfrm>
                <a:off x="142500" y="152925"/>
                <a:ext cx="8859000" cy="4858500"/>
              </a:xfrm>
              <a:prstGeom prst="snip2SameRect">
                <a:avLst>
                  <a:gd name="adj1" fmla="val 0"/>
                  <a:gd name="adj2" fmla="val 0"/>
                </a:avLst>
              </a:pr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algn="bl" dir="2760000" dist="114300" rotWithShape="0">
                  <a:schemeClr val="dk1"/>
                </a:outerShdw>
              </a:effectLst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49042" name="Google Shape;1158;p36"/>
              <p:cNvSpPr/>
              <p:nvPr/>
            </p:nvSpPr>
            <p:spPr>
              <a:xfrm>
                <a:off x="142500" y="62550"/>
                <a:ext cx="8859000" cy="320400"/>
              </a:xfrm>
              <a:prstGeom prst="roundRect">
                <a:avLst>
                  <a:gd name="adj" fmla="val 0"/>
                </a:avLst>
              </a:pr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sp>
          <p:nvSpPr>
            <p:cNvPr id="1049043" name="Google Shape;1159;p36"/>
            <p:cNvSpPr/>
            <p:nvPr/>
          </p:nvSpPr>
          <p:spPr>
            <a:xfrm>
              <a:off x="8478904" y="154072"/>
              <a:ext cx="149118" cy="149118"/>
            </a:xfrm>
            <a:custGeom>
              <a:avLst/>
              <a:ahLst/>
              <a:rect l="l" t="t" r="r" b="b"/>
              <a:pathLst>
                <a:path w="3087" h="3087" extrusionOk="0">
                  <a:moveTo>
                    <a:pt x="2725" y="362"/>
                  </a:moveTo>
                  <a:lnTo>
                    <a:pt x="2725" y="2716"/>
                  </a:lnTo>
                  <a:lnTo>
                    <a:pt x="370" y="2716"/>
                  </a:lnTo>
                  <a:lnTo>
                    <a:pt x="370" y="362"/>
                  </a:lnTo>
                  <a:close/>
                  <a:moveTo>
                    <a:pt x="185" y="0"/>
                  </a:moveTo>
                  <a:cubicBezTo>
                    <a:pt x="79" y="0"/>
                    <a:pt x="0" y="71"/>
                    <a:pt x="0" y="185"/>
                  </a:cubicBezTo>
                  <a:lnTo>
                    <a:pt x="0" y="2901"/>
                  </a:lnTo>
                  <a:cubicBezTo>
                    <a:pt x="0" y="3007"/>
                    <a:pt x="79" y="3086"/>
                    <a:pt x="185" y="3086"/>
                  </a:cubicBezTo>
                  <a:lnTo>
                    <a:pt x="2901" y="3086"/>
                  </a:lnTo>
                  <a:cubicBezTo>
                    <a:pt x="3016" y="3086"/>
                    <a:pt x="3086" y="3007"/>
                    <a:pt x="3086" y="2901"/>
                  </a:cubicBezTo>
                  <a:lnTo>
                    <a:pt x="3086" y="185"/>
                  </a:lnTo>
                  <a:cubicBezTo>
                    <a:pt x="3086" y="71"/>
                    <a:pt x="3016" y="0"/>
                    <a:pt x="29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044" name="Google Shape;1160;p36"/>
            <p:cNvSpPr/>
            <p:nvPr/>
          </p:nvSpPr>
          <p:spPr>
            <a:xfrm>
              <a:off x="8280400" y="285227"/>
              <a:ext cx="140181" cy="17969"/>
            </a:xfrm>
            <a:custGeom>
              <a:avLst/>
              <a:ahLst/>
              <a:rect l="l" t="t" r="r" b="b"/>
              <a:pathLst>
                <a:path w="2902" h="372" extrusionOk="0">
                  <a:moveTo>
                    <a:pt x="177" y="1"/>
                  </a:moveTo>
                  <a:cubicBezTo>
                    <a:pt x="71" y="1"/>
                    <a:pt x="0" y="71"/>
                    <a:pt x="0" y="186"/>
                  </a:cubicBezTo>
                  <a:cubicBezTo>
                    <a:pt x="0" y="292"/>
                    <a:pt x="71" y="371"/>
                    <a:pt x="177" y="371"/>
                  </a:cubicBezTo>
                  <a:lnTo>
                    <a:pt x="2716" y="371"/>
                  </a:lnTo>
                  <a:cubicBezTo>
                    <a:pt x="2822" y="371"/>
                    <a:pt x="2901" y="292"/>
                    <a:pt x="2901" y="186"/>
                  </a:cubicBezTo>
                  <a:cubicBezTo>
                    <a:pt x="2901" y="71"/>
                    <a:pt x="2822" y="1"/>
                    <a:pt x="27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045" name="Google Shape;1161;p36"/>
            <p:cNvSpPr/>
            <p:nvPr/>
          </p:nvSpPr>
          <p:spPr>
            <a:xfrm>
              <a:off x="8688471" y="154893"/>
              <a:ext cx="149069" cy="148296"/>
            </a:xfrm>
            <a:custGeom>
              <a:avLst/>
              <a:ahLst/>
              <a:rect l="l" t="t" r="r" b="b"/>
              <a:pathLst>
                <a:path w="3086" h="3070" extrusionOk="0">
                  <a:moveTo>
                    <a:pt x="202" y="1"/>
                  </a:moveTo>
                  <a:cubicBezTo>
                    <a:pt x="157" y="1"/>
                    <a:pt x="110" y="18"/>
                    <a:pt x="71" y="54"/>
                  </a:cubicBezTo>
                  <a:cubicBezTo>
                    <a:pt x="0" y="124"/>
                    <a:pt x="0" y="239"/>
                    <a:pt x="71" y="309"/>
                  </a:cubicBezTo>
                  <a:lnTo>
                    <a:pt x="1287" y="1526"/>
                  </a:lnTo>
                  <a:lnTo>
                    <a:pt x="71" y="2734"/>
                  </a:lnTo>
                  <a:cubicBezTo>
                    <a:pt x="0" y="2813"/>
                    <a:pt x="0" y="2919"/>
                    <a:pt x="71" y="2990"/>
                  </a:cubicBezTo>
                  <a:cubicBezTo>
                    <a:pt x="106" y="3034"/>
                    <a:pt x="150" y="3069"/>
                    <a:pt x="185" y="3069"/>
                  </a:cubicBezTo>
                  <a:cubicBezTo>
                    <a:pt x="256" y="3069"/>
                    <a:pt x="291" y="3034"/>
                    <a:pt x="326" y="2990"/>
                  </a:cubicBezTo>
                  <a:lnTo>
                    <a:pt x="1543" y="1782"/>
                  </a:lnTo>
                  <a:lnTo>
                    <a:pt x="2795" y="2990"/>
                  </a:lnTo>
                  <a:cubicBezTo>
                    <a:pt x="2830" y="3034"/>
                    <a:pt x="2866" y="3069"/>
                    <a:pt x="2901" y="3069"/>
                  </a:cubicBezTo>
                  <a:cubicBezTo>
                    <a:pt x="2936" y="3069"/>
                    <a:pt x="3015" y="3034"/>
                    <a:pt x="3051" y="2990"/>
                  </a:cubicBezTo>
                  <a:cubicBezTo>
                    <a:pt x="3086" y="2919"/>
                    <a:pt x="3086" y="2813"/>
                    <a:pt x="3051" y="2734"/>
                  </a:cubicBezTo>
                  <a:lnTo>
                    <a:pt x="1799" y="1526"/>
                  </a:lnTo>
                  <a:lnTo>
                    <a:pt x="3051" y="309"/>
                  </a:lnTo>
                  <a:cubicBezTo>
                    <a:pt x="3086" y="239"/>
                    <a:pt x="3086" y="124"/>
                    <a:pt x="3051" y="54"/>
                  </a:cubicBezTo>
                  <a:cubicBezTo>
                    <a:pt x="3011" y="18"/>
                    <a:pt x="2956" y="1"/>
                    <a:pt x="2906" y="1"/>
                  </a:cubicBezTo>
                  <a:cubicBezTo>
                    <a:pt x="2857" y="1"/>
                    <a:pt x="2813" y="18"/>
                    <a:pt x="2795" y="54"/>
                  </a:cubicBezTo>
                  <a:lnTo>
                    <a:pt x="1543" y="1270"/>
                  </a:lnTo>
                  <a:lnTo>
                    <a:pt x="326" y="54"/>
                  </a:lnTo>
                  <a:cubicBezTo>
                    <a:pt x="291" y="18"/>
                    <a:pt x="247" y="1"/>
                    <a:pt x="2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72" name="Google Shape;1162;p36"/>
          <p:cNvGrpSpPr/>
          <p:nvPr/>
        </p:nvGrpSpPr>
        <p:grpSpPr>
          <a:xfrm>
            <a:off x="444111" y="2843136"/>
            <a:ext cx="537980" cy="537206"/>
            <a:chOff x="9234348" y="2174936"/>
            <a:chExt cx="537980" cy="537206"/>
          </a:xfrm>
        </p:grpSpPr>
        <p:sp>
          <p:nvSpPr>
            <p:cNvPr id="1049046" name="Google Shape;1163;p36"/>
            <p:cNvSpPr/>
            <p:nvPr/>
          </p:nvSpPr>
          <p:spPr>
            <a:xfrm>
              <a:off x="9234348" y="2174936"/>
              <a:ext cx="22800" cy="22026"/>
            </a:xfrm>
            <a:custGeom>
              <a:avLst/>
              <a:ahLst/>
              <a:rect l="l" t="t" r="r" b="b"/>
              <a:pathLst>
                <a:path w="324" h="313" extrusionOk="0">
                  <a:moveTo>
                    <a:pt x="183" y="0"/>
                  </a:moveTo>
                  <a:cubicBezTo>
                    <a:pt x="54" y="0"/>
                    <a:pt x="0" y="43"/>
                    <a:pt x="0" y="173"/>
                  </a:cubicBezTo>
                  <a:cubicBezTo>
                    <a:pt x="0" y="270"/>
                    <a:pt x="54" y="313"/>
                    <a:pt x="183" y="313"/>
                  </a:cubicBezTo>
                  <a:cubicBezTo>
                    <a:pt x="270" y="313"/>
                    <a:pt x="323" y="270"/>
                    <a:pt x="323" y="173"/>
                  </a:cubicBezTo>
                  <a:cubicBezTo>
                    <a:pt x="323" y="43"/>
                    <a:pt x="270" y="0"/>
                    <a:pt x="183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047" name="Google Shape;1164;p36"/>
            <p:cNvSpPr/>
            <p:nvPr/>
          </p:nvSpPr>
          <p:spPr>
            <a:xfrm>
              <a:off x="9307181" y="2174936"/>
              <a:ext cx="25826" cy="22026"/>
            </a:xfrm>
            <a:custGeom>
              <a:avLst/>
              <a:ahLst/>
              <a:rect l="l" t="t" r="r" b="b"/>
              <a:pathLst>
                <a:path w="367" h="313" extrusionOk="0">
                  <a:moveTo>
                    <a:pt x="183" y="0"/>
                  </a:moveTo>
                  <a:cubicBezTo>
                    <a:pt x="97" y="0"/>
                    <a:pt x="0" y="43"/>
                    <a:pt x="0" y="173"/>
                  </a:cubicBezTo>
                  <a:cubicBezTo>
                    <a:pt x="0" y="270"/>
                    <a:pt x="97" y="313"/>
                    <a:pt x="183" y="313"/>
                  </a:cubicBezTo>
                  <a:cubicBezTo>
                    <a:pt x="270" y="313"/>
                    <a:pt x="367" y="270"/>
                    <a:pt x="367" y="173"/>
                  </a:cubicBezTo>
                  <a:cubicBezTo>
                    <a:pt x="367" y="43"/>
                    <a:pt x="270" y="0"/>
                    <a:pt x="183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048" name="Google Shape;1165;p36"/>
            <p:cNvSpPr/>
            <p:nvPr/>
          </p:nvSpPr>
          <p:spPr>
            <a:xfrm>
              <a:off x="9380014" y="2174936"/>
              <a:ext cx="25052" cy="22026"/>
            </a:xfrm>
            <a:custGeom>
              <a:avLst/>
              <a:ahLst/>
              <a:rect l="l" t="t" r="r" b="b"/>
              <a:pathLst>
                <a:path w="356" h="313" extrusionOk="0">
                  <a:moveTo>
                    <a:pt x="183" y="0"/>
                  </a:moveTo>
                  <a:cubicBezTo>
                    <a:pt x="86" y="0"/>
                    <a:pt x="0" y="43"/>
                    <a:pt x="0" y="173"/>
                  </a:cubicBezTo>
                  <a:cubicBezTo>
                    <a:pt x="0" y="270"/>
                    <a:pt x="86" y="313"/>
                    <a:pt x="183" y="313"/>
                  </a:cubicBezTo>
                  <a:cubicBezTo>
                    <a:pt x="270" y="313"/>
                    <a:pt x="356" y="270"/>
                    <a:pt x="356" y="173"/>
                  </a:cubicBezTo>
                  <a:cubicBezTo>
                    <a:pt x="356" y="43"/>
                    <a:pt x="270" y="0"/>
                    <a:pt x="183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049" name="Google Shape;1166;p36"/>
            <p:cNvSpPr/>
            <p:nvPr/>
          </p:nvSpPr>
          <p:spPr>
            <a:xfrm>
              <a:off x="9455873" y="2174936"/>
              <a:ext cx="22026" cy="22026"/>
            </a:xfrm>
            <a:custGeom>
              <a:avLst/>
              <a:ahLst/>
              <a:rect l="l" t="t" r="r" b="b"/>
              <a:pathLst>
                <a:path w="313" h="313" extrusionOk="0">
                  <a:moveTo>
                    <a:pt x="140" y="0"/>
                  </a:moveTo>
                  <a:cubicBezTo>
                    <a:pt x="43" y="0"/>
                    <a:pt x="0" y="43"/>
                    <a:pt x="0" y="173"/>
                  </a:cubicBezTo>
                  <a:cubicBezTo>
                    <a:pt x="0" y="270"/>
                    <a:pt x="43" y="313"/>
                    <a:pt x="140" y="313"/>
                  </a:cubicBezTo>
                  <a:cubicBezTo>
                    <a:pt x="227" y="313"/>
                    <a:pt x="313" y="270"/>
                    <a:pt x="313" y="173"/>
                  </a:cubicBezTo>
                  <a:cubicBezTo>
                    <a:pt x="313" y="43"/>
                    <a:pt x="227" y="0"/>
                    <a:pt x="140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050" name="Google Shape;1167;p36"/>
            <p:cNvSpPr/>
            <p:nvPr/>
          </p:nvSpPr>
          <p:spPr>
            <a:xfrm>
              <a:off x="9528706" y="2174936"/>
              <a:ext cx="22026" cy="22026"/>
            </a:xfrm>
            <a:custGeom>
              <a:avLst/>
              <a:ahLst/>
              <a:rect l="l" t="t" r="r" b="b"/>
              <a:pathLst>
                <a:path w="313" h="313" extrusionOk="0">
                  <a:moveTo>
                    <a:pt x="184" y="0"/>
                  </a:moveTo>
                  <a:cubicBezTo>
                    <a:pt x="86" y="0"/>
                    <a:pt x="0" y="43"/>
                    <a:pt x="0" y="173"/>
                  </a:cubicBezTo>
                  <a:cubicBezTo>
                    <a:pt x="0" y="270"/>
                    <a:pt x="86" y="313"/>
                    <a:pt x="184" y="313"/>
                  </a:cubicBezTo>
                  <a:cubicBezTo>
                    <a:pt x="270" y="313"/>
                    <a:pt x="313" y="270"/>
                    <a:pt x="313" y="173"/>
                  </a:cubicBezTo>
                  <a:cubicBezTo>
                    <a:pt x="313" y="43"/>
                    <a:pt x="270" y="0"/>
                    <a:pt x="184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051" name="Google Shape;1168;p36"/>
            <p:cNvSpPr/>
            <p:nvPr/>
          </p:nvSpPr>
          <p:spPr>
            <a:xfrm>
              <a:off x="9601539" y="2174936"/>
              <a:ext cx="25122" cy="22026"/>
            </a:xfrm>
            <a:custGeom>
              <a:avLst/>
              <a:ahLst/>
              <a:rect l="l" t="t" r="r" b="b"/>
              <a:pathLst>
                <a:path w="357" h="313" extrusionOk="0">
                  <a:moveTo>
                    <a:pt x="173" y="0"/>
                  </a:moveTo>
                  <a:cubicBezTo>
                    <a:pt x="86" y="0"/>
                    <a:pt x="0" y="43"/>
                    <a:pt x="0" y="173"/>
                  </a:cubicBezTo>
                  <a:cubicBezTo>
                    <a:pt x="0" y="270"/>
                    <a:pt x="86" y="313"/>
                    <a:pt x="173" y="313"/>
                  </a:cubicBezTo>
                  <a:cubicBezTo>
                    <a:pt x="270" y="313"/>
                    <a:pt x="356" y="270"/>
                    <a:pt x="356" y="173"/>
                  </a:cubicBezTo>
                  <a:cubicBezTo>
                    <a:pt x="356" y="43"/>
                    <a:pt x="270" y="0"/>
                    <a:pt x="173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052" name="Google Shape;1169;p36"/>
            <p:cNvSpPr/>
            <p:nvPr/>
          </p:nvSpPr>
          <p:spPr>
            <a:xfrm>
              <a:off x="9674373" y="2174936"/>
              <a:ext cx="25122" cy="22026"/>
            </a:xfrm>
            <a:custGeom>
              <a:avLst/>
              <a:ahLst/>
              <a:rect l="l" t="t" r="r" b="b"/>
              <a:pathLst>
                <a:path w="357" h="313" extrusionOk="0">
                  <a:moveTo>
                    <a:pt x="173" y="0"/>
                  </a:moveTo>
                  <a:cubicBezTo>
                    <a:pt x="87" y="0"/>
                    <a:pt x="0" y="43"/>
                    <a:pt x="0" y="173"/>
                  </a:cubicBezTo>
                  <a:cubicBezTo>
                    <a:pt x="0" y="270"/>
                    <a:pt x="87" y="313"/>
                    <a:pt x="173" y="313"/>
                  </a:cubicBezTo>
                  <a:cubicBezTo>
                    <a:pt x="270" y="313"/>
                    <a:pt x="356" y="270"/>
                    <a:pt x="356" y="173"/>
                  </a:cubicBezTo>
                  <a:cubicBezTo>
                    <a:pt x="356" y="43"/>
                    <a:pt x="270" y="0"/>
                    <a:pt x="173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053" name="Google Shape;1170;p36"/>
            <p:cNvSpPr/>
            <p:nvPr/>
          </p:nvSpPr>
          <p:spPr>
            <a:xfrm>
              <a:off x="9750232" y="2174936"/>
              <a:ext cx="22096" cy="22026"/>
            </a:xfrm>
            <a:custGeom>
              <a:avLst/>
              <a:ahLst/>
              <a:rect l="l" t="t" r="r" b="b"/>
              <a:pathLst>
                <a:path w="314" h="313" extrusionOk="0">
                  <a:moveTo>
                    <a:pt x="130" y="0"/>
                  </a:moveTo>
                  <a:cubicBezTo>
                    <a:pt x="44" y="0"/>
                    <a:pt x="0" y="43"/>
                    <a:pt x="0" y="173"/>
                  </a:cubicBezTo>
                  <a:cubicBezTo>
                    <a:pt x="0" y="270"/>
                    <a:pt x="44" y="313"/>
                    <a:pt x="130" y="313"/>
                  </a:cubicBezTo>
                  <a:cubicBezTo>
                    <a:pt x="216" y="313"/>
                    <a:pt x="313" y="270"/>
                    <a:pt x="313" y="173"/>
                  </a:cubicBezTo>
                  <a:cubicBezTo>
                    <a:pt x="313" y="43"/>
                    <a:pt x="216" y="0"/>
                    <a:pt x="130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054" name="Google Shape;1171;p36"/>
            <p:cNvSpPr/>
            <p:nvPr/>
          </p:nvSpPr>
          <p:spPr>
            <a:xfrm>
              <a:off x="9234348" y="2247769"/>
              <a:ext cx="22800" cy="25122"/>
            </a:xfrm>
            <a:custGeom>
              <a:avLst/>
              <a:ahLst/>
              <a:rect l="l" t="t" r="r" b="b"/>
              <a:pathLst>
                <a:path w="324" h="357" extrusionOk="0">
                  <a:moveTo>
                    <a:pt x="183" y="0"/>
                  </a:moveTo>
                  <a:cubicBezTo>
                    <a:pt x="54" y="0"/>
                    <a:pt x="0" y="87"/>
                    <a:pt x="0" y="173"/>
                  </a:cubicBezTo>
                  <a:cubicBezTo>
                    <a:pt x="0" y="270"/>
                    <a:pt x="54" y="356"/>
                    <a:pt x="183" y="356"/>
                  </a:cubicBezTo>
                  <a:cubicBezTo>
                    <a:pt x="270" y="356"/>
                    <a:pt x="323" y="270"/>
                    <a:pt x="323" y="173"/>
                  </a:cubicBezTo>
                  <a:cubicBezTo>
                    <a:pt x="323" y="87"/>
                    <a:pt x="270" y="0"/>
                    <a:pt x="183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055" name="Google Shape;1172;p36"/>
            <p:cNvSpPr/>
            <p:nvPr/>
          </p:nvSpPr>
          <p:spPr>
            <a:xfrm>
              <a:off x="9307181" y="2247769"/>
              <a:ext cx="25826" cy="25122"/>
            </a:xfrm>
            <a:custGeom>
              <a:avLst/>
              <a:ahLst/>
              <a:rect l="l" t="t" r="r" b="b"/>
              <a:pathLst>
                <a:path w="367" h="357" extrusionOk="0">
                  <a:moveTo>
                    <a:pt x="183" y="0"/>
                  </a:moveTo>
                  <a:cubicBezTo>
                    <a:pt x="97" y="0"/>
                    <a:pt x="0" y="87"/>
                    <a:pt x="0" y="173"/>
                  </a:cubicBezTo>
                  <a:cubicBezTo>
                    <a:pt x="0" y="270"/>
                    <a:pt x="97" y="356"/>
                    <a:pt x="183" y="356"/>
                  </a:cubicBezTo>
                  <a:cubicBezTo>
                    <a:pt x="270" y="356"/>
                    <a:pt x="367" y="270"/>
                    <a:pt x="367" y="173"/>
                  </a:cubicBezTo>
                  <a:cubicBezTo>
                    <a:pt x="367" y="87"/>
                    <a:pt x="270" y="0"/>
                    <a:pt x="183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056" name="Google Shape;1173;p36"/>
            <p:cNvSpPr/>
            <p:nvPr/>
          </p:nvSpPr>
          <p:spPr>
            <a:xfrm>
              <a:off x="9380014" y="2247769"/>
              <a:ext cx="25052" cy="25122"/>
            </a:xfrm>
            <a:custGeom>
              <a:avLst/>
              <a:ahLst/>
              <a:rect l="l" t="t" r="r" b="b"/>
              <a:pathLst>
                <a:path w="356" h="357" extrusionOk="0">
                  <a:moveTo>
                    <a:pt x="183" y="0"/>
                  </a:moveTo>
                  <a:cubicBezTo>
                    <a:pt x="86" y="0"/>
                    <a:pt x="0" y="87"/>
                    <a:pt x="0" y="173"/>
                  </a:cubicBezTo>
                  <a:cubicBezTo>
                    <a:pt x="0" y="270"/>
                    <a:pt x="86" y="356"/>
                    <a:pt x="183" y="356"/>
                  </a:cubicBezTo>
                  <a:cubicBezTo>
                    <a:pt x="270" y="356"/>
                    <a:pt x="356" y="270"/>
                    <a:pt x="356" y="173"/>
                  </a:cubicBezTo>
                  <a:cubicBezTo>
                    <a:pt x="356" y="87"/>
                    <a:pt x="270" y="0"/>
                    <a:pt x="183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057" name="Google Shape;1174;p36"/>
            <p:cNvSpPr/>
            <p:nvPr/>
          </p:nvSpPr>
          <p:spPr>
            <a:xfrm>
              <a:off x="9455873" y="2247769"/>
              <a:ext cx="22026" cy="25122"/>
            </a:xfrm>
            <a:custGeom>
              <a:avLst/>
              <a:ahLst/>
              <a:rect l="l" t="t" r="r" b="b"/>
              <a:pathLst>
                <a:path w="313" h="357" extrusionOk="0">
                  <a:moveTo>
                    <a:pt x="140" y="0"/>
                  </a:moveTo>
                  <a:cubicBezTo>
                    <a:pt x="43" y="0"/>
                    <a:pt x="0" y="87"/>
                    <a:pt x="0" y="173"/>
                  </a:cubicBezTo>
                  <a:cubicBezTo>
                    <a:pt x="0" y="270"/>
                    <a:pt x="43" y="356"/>
                    <a:pt x="140" y="356"/>
                  </a:cubicBezTo>
                  <a:cubicBezTo>
                    <a:pt x="227" y="356"/>
                    <a:pt x="313" y="270"/>
                    <a:pt x="313" y="173"/>
                  </a:cubicBezTo>
                  <a:cubicBezTo>
                    <a:pt x="313" y="87"/>
                    <a:pt x="227" y="0"/>
                    <a:pt x="140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058" name="Google Shape;1175;p36"/>
            <p:cNvSpPr/>
            <p:nvPr/>
          </p:nvSpPr>
          <p:spPr>
            <a:xfrm>
              <a:off x="9528706" y="2247769"/>
              <a:ext cx="22026" cy="25122"/>
            </a:xfrm>
            <a:custGeom>
              <a:avLst/>
              <a:ahLst/>
              <a:rect l="l" t="t" r="r" b="b"/>
              <a:pathLst>
                <a:path w="313" h="357" extrusionOk="0">
                  <a:moveTo>
                    <a:pt x="184" y="0"/>
                  </a:moveTo>
                  <a:cubicBezTo>
                    <a:pt x="86" y="0"/>
                    <a:pt x="0" y="87"/>
                    <a:pt x="0" y="173"/>
                  </a:cubicBezTo>
                  <a:cubicBezTo>
                    <a:pt x="0" y="270"/>
                    <a:pt x="86" y="356"/>
                    <a:pt x="184" y="356"/>
                  </a:cubicBezTo>
                  <a:cubicBezTo>
                    <a:pt x="270" y="356"/>
                    <a:pt x="313" y="270"/>
                    <a:pt x="313" y="173"/>
                  </a:cubicBezTo>
                  <a:cubicBezTo>
                    <a:pt x="313" y="87"/>
                    <a:pt x="270" y="0"/>
                    <a:pt x="184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059" name="Google Shape;1176;p36"/>
            <p:cNvSpPr/>
            <p:nvPr/>
          </p:nvSpPr>
          <p:spPr>
            <a:xfrm>
              <a:off x="9601539" y="2247769"/>
              <a:ext cx="25122" cy="25122"/>
            </a:xfrm>
            <a:custGeom>
              <a:avLst/>
              <a:ahLst/>
              <a:rect l="l" t="t" r="r" b="b"/>
              <a:pathLst>
                <a:path w="357" h="357" extrusionOk="0">
                  <a:moveTo>
                    <a:pt x="173" y="0"/>
                  </a:moveTo>
                  <a:cubicBezTo>
                    <a:pt x="86" y="0"/>
                    <a:pt x="0" y="87"/>
                    <a:pt x="0" y="173"/>
                  </a:cubicBezTo>
                  <a:cubicBezTo>
                    <a:pt x="0" y="270"/>
                    <a:pt x="86" y="356"/>
                    <a:pt x="173" y="356"/>
                  </a:cubicBezTo>
                  <a:cubicBezTo>
                    <a:pt x="270" y="356"/>
                    <a:pt x="356" y="270"/>
                    <a:pt x="356" y="173"/>
                  </a:cubicBezTo>
                  <a:cubicBezTo>
                    <a:pt x="356" y="87"/>
                    <a:pt x="270" y="0"/>
                    <a:pt x="173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060" name="Google Shape;1177;p36"/>
            <p:cNvSpPr/>
            <p:nvPr/>
          </p:nvSpPr>
          <p:spPr>
            <a:xfrm>
              <a:off x="9674373" y="2247769"/>
              <a:ext cx="25122" cy="25122"/>
            </a:xfrm>
            <a:custGeom>
              <a:avLst/>
              <a:ahLst/>
              <a:rect l="l" t="t" r="r" b="b"/>
              <a:pathLst>
                <a:path w="357" h="357" extrusionOk="0">
                  <a:moveTo>
                    <a:pt x="173" y="0"/>
                  </a:moveTo>
                  <a:cubicBezTo>
                    <a:pt x="87" y="0"/>
                    <a:pt x="0" y="87"/>
                    <a:pt x="0" y="173"/>
                  </a:cubicBezTo>
                  <a:cubicBezTo>
                    <a:pt x="0" y="270"/>
                    <a:pt x="87" y="356"/>
                    <a:pt x="173" y="356"/>
                  </a:cubicBezTo>
                  <a:cubicBezTo>
                    <a:pt x="270" y="356"/>
                    <a:pt x="356" y="270"/>
                    <a:pt x="356" y="173"/>
                  </a:cubicBezTo>
                  <a:cubicBezTo>
                    <a:pt x="356" y="87"/>
                    <a:pt x="270" y="0"/>
                    <a:pt x="173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061" name="Google Shape;1178;p36"/>
            <p:cNvSpPr/>
            <p:nvPr/>
          </p:nvSpPr>
          <p:spPr>
            <a:xfrm>
              <a:off x="9750232" y="2247769"/>
              <a:ext cx="22096" cy="25122"/>
            </a:xfrm>
            <a:custGeom>
              <a:avLst/>
              <a:ahLst/>
              <a:rect l="l" t="t" r="r" b="b"/>
              <a:pathLst>
                <a:path w="314" h="357" extrusionOk="0">
                  <a:moveTo>
                    <a:pt x="130" y="0"/>
                  </a:moveTo>
                  <a:cubicBezTo>
                    <a:pt x="44" y="0"/>
                    <a:pt x="0" y="87"/>
                    <a:pt x="0" y="173"/>
                  </a:cubicBezTo>
                  <a:cubicBezTo>
                    <a:pt x="0" y="270"/>
                    <a:pt x="44" y="356"/>
                    <a:pt x="130" y="356"/>
                  </a:cubicBezTo>
                  <a:cubicBezTo>
                    <a:pt x="216" y="356"/>
                    <a:pt x="313" y="270"/>
                    <a:pt x="313" y="173"/>
                  </a:cubicBezTo>
                  <a:cubicBezTo>
                    <a:pt x="313" y="87"/>
                    <a:pt x="216" y="0"/>
                    <a:pt x="130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062" name="Google Shape;1179;p36"/>
            <p:cNvSpPr/>
            <p:nvPr/>
          </p:nvSpPr>
          <p:spPr>
            <a:xfrm>
              <a:off x="9234348" y="2319829"/>
              <a:ext cx="22800" cy="25896"/>
            </a:xfrm>
            <a:custGeom>
              <a:avLst/>
              <a:ahLst/>
              <a:rect l="l" t="t" r="r" b="b"/>
              <a:pathLst>
                <a:path w="324" h="368" extrusionOk="0">
                  <a:moveTo>
                    <a:pt x="183" y="1"/>
                  </a:moveTo>
                  <a:cubicBezTo>
                    <a:pt x="54" y="1"/>
                    <a:pt x="0" y="98"/>
                    <a:pt x="0" y="184"/>
                  </a:cubicBezTo>
                  <a:cubicBezTo>
                    <a:pt x="0" y="270"/>
                    <a:pt x="54" y="367"/>
                    <a:pt x="183" y="367"/>
                  </a:cubicBezTo>
                  <a:cubicBezTo>
                    <a:pt x="270" y="367"/>
                    <a:pt x="323" y="270"/>
                    <a:pt x="323" y="184"/>
                  </a:cubicBezTo>
                  <a:cubicBezTo>
                    <a:pt x="323" y="98"/>
                    <a:pt x="270" y="1"/>
                    <a:pt x="18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063" name="Google Shape;1180;p36"/>
            <p:cNvSpPr/>
            <p:nvPr/>
          </p:nvSpPr>
          <p:spPr>
            <a:xfrm>
              <a:off x="9307181" y="2319829"/>
              <a:ext cx="25826" cy="25896"/>
            </a:xfrm>
            <a:custGeom>
              <a:avLst/>
              <a:ahLst/>
              <a:rect l="l" t="t" r="r" b="b"/>
              <a:pathLst>
                <a:path w="367" h="368" extrusionOk="0">
                  <a:moveTo>
                    <a:pt x="183" y="1"/>
                  </a:moveTo>
                  <a:cubicBezTo>
                    <a:pt x="97" y="1"/>
                    <a:pt x="0" y="98"/>
                    <a:pt x="0" y="184"/>
                  </a:cubicBezTo>
                  <a:cubicBezTo>
                    <a:pt x="0" y="270"/>
                    <a:pt x="97" y="367"/>
                    <a:pt x="183" y="367"/>
                  </a:cubicBezTo>
                  <a:cubicBezTo>
                    <a:pt x="270" y="367"/>
                    <a:pt x="367" y="270"/>
                    <a:pt x="367" y="184"/>
                  </a:cubicBezTo>
                  <a:cubicBezTo>
                    <a:pt x="367" y="98"/>
                    <a:pt x="270" y="1"/>
                    <a:pt x="18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064" name="Google Shape;1181;p36"/>
            <p:cNvSpPr/>
            <p:nvPr/>
          </p:nvSpPr>
          <p:spPr>
            <a:xfrm>
              <a:off x="9380014" y="2319829"/>
              <a:ext cx="25052" cy="25896"/>
            </a:xfrm>
            <a:custGeom>
              <a:avLst/>
              <a:ahLst/>
              <a:rect l="l" t="t" r="r" b="b"/>
              <a:pathLst>
                <a:path w="356" h="368" extrusionOk="0">
                  <a:moveTo>
                    <a:pt x="183" y="1"/>
                  </a:moveTo>
                  <a:cubicBezTo>
                    <a:pt x="86" y="1"/>
                    <a:pt x="0" y="98"/>
                    <a:pt x="0" y="184"/>
                  </a:cubicBezTo>
                  <a:cubicBezTo>
                    <a:pt x="0" y="270"/>
                    <a:pt x="86" y="367"/>
                    <a:pt x="183" y="367"/>
                  </a:cubicBezTo>
                  <a:cubicBezTo>
                    <a:pt x="270" y="367"/>
                    <a:pt x="356" y="270"/>
                    <a:pt x="356" y="184"/>
                  </a:cubicBezTo>
                  <a:cubicBezTo>
                    <a:pt x="356" y="98"/>
                    <a:pt x="270" y="1"/>
                    <a:pt x="18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065" name="Google Shape;1182;p36"/>
            <p:cNvSpPr/>
            <p:nvPr/>
          </p:nvSpPr>
          <p:spPr>
            <a:xfrm>
              <a:off x="9455873" y="2319829"/>
              <a:ext cx="22026" cy="25896"/>
            </a:xfrm>
            <a:custGeom>
              <a:avLst/>
              <a:ahLst/>
              <a:rect l="l" t="t" r="r" b="b"/>
              <a:pathLst>
                <a:path w="313" h="368" extrusionOk="0">
                  <a:moveTo>
                    <a:pt x="140" y="1"/>
                  </a:moveTo>
                  <a:cubicBezTo>
                    <a:pt x="43" y="1"/>
                    <a:pt x="0" y="98"/>
                    <a:pt x="0" y="184"/>
                  </a:cubicBezTo>
                  <a:cubicBezTo>
                    <a:pt x="0" y="270"/>
                    <a:pt x="43" y="367"/>
                    <a:pt x="140" y="367"/>
                  </a:cubicBezTo>
                  <a:cubicBezTo>
                    <a:pt x="227" y="367"/>
                    <a:pt x="313" y="270"/>
                    <a:pt x="313" y="184"/>
                  </a:cubicBezTo>
                  <a:cubicBezTo>
                    <a:pt x="313" y="98"/>
                    <a:pt x="227" y="1"/>
                    <a:pt x="140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066" name="Google Shape;1183;p36"/>
            <p:cNvSpPr/>
            <p:nvPr/>
          </p:nvSpPr>
          <p:spPr>
            <a:xfrm>
              <a:off x="9528706" y="2319829"/>
              <a:ext cx="22026" cy="25896"/>
            </a:xfrm>
            <a:custGeom>
              <a:avLst/>
              <a:ahLst/>
              <a:rect l="l" t="t" r="r" b="b"/>
              <a:pathLst>
                <a:path w="313" h="368" extrusionOk="0">
                  <a:moveTo>
                    <a:pt x="184" y="1"/>
                  </a:moveTo>
                  <a:cubicBezTo>
                    <a:pt x="86" y="1"/>
                    <a:pt x="0" y="98"/>
                    <a:pt x="0" y="184"/>
                  </a:cubicBezTo>
                  <a:cubicBezTo>
                    <a:pt x="0" y="270"/>
                    <a:pt x="86" y="367"/>
                    <a:pt x="184" y="367"/>
                  </a:cubicBezTo>
                  <a:cubicBezTo>
                    <a:pt x="270" y="367"/>
                    <a:pt x="313" y="270"/>
                    <a:pt x="313" y="184"/>
                  </a:cubicBezTo>
                  <a:cubicBezTo>
                    <a:pt x="313" y="98"/>
                    <a:pt x="270" y="1"/>
                    <a:pt x="184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067" name="Google Shape;1184;p36"/>
            <p:cNvSpPr/>
            <p:nvPr/>
          </p:nvSpPr>
          <p:spPr>
            <a:xfrm>
              <a:off x="9601539" y="2319829"/>
              <a:ext cx="25122" cy="25896"/>
            </a:xfrm>
            <a:custGeom>
              <a:avLst/>
              <a:ahLst/>
              <a:rect l="l" t="t" r="r" b="b"/>
              <a:pathLst>
                <a:path w="357" h="368" extrusionOk="0">
                  <a:moveTo>
                    <a:pt x="173" y="1"/>
                  </a:moveTo>
                  <a:cubicBezTo>
                    <a:pt x="86" y="1"/>
                    <a:pt x="0" y="98"/>
                    <a:pt x="0" y="184"/>
                  </a:cubicBezTo>
                  <a:cubicBezTo>
                    <a:pt x="0" y="270"/>
                    <a:pt x="86" y="367"/>
                    <a:pt x="173" y="367"/>
                  </a:cubicBezTo>
                  <a:cubicBezTo>
                    <a:pt x="270" y="367"/>
                    <a:pt x="356" y="270"/>
                    <a:pt x="356" y="184"/>
                  </a:cubicBezTo>
                  <a:cubicBezTo>
                    <a:pt x="356" y="98"/>
                    <a:pt x="270" y="1"/>
                    <a:pt x="17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068" name="Google Shape;1185;p36"/>
            <p:cNvSpPr/>
            <p:nvPr/>
          </p:nvSpPr>
          <p:spPr>
            <a:xfrm>
              <a:off x="9674373" y="2319829"/>
              <a:ext cx="25122" cy="25896"/>
            </a:xfrm>
            <a:custGeom>
              <a:avLst/>
              <a:ahLst/>
              <a:rect l="l" t="t" r="r" b="b"/>
              <a:pathLst>
                <a:path w="357" h="368" extrusionOk="0">
                  <a:moveTo>
                    <a:pt x="173" y="1"/>
                  </a:moveTo>
                  <a:cubicBezTo>
                    <a:pt x="87" y="1"/>
                    <a:pt x="0" y="98"/>
                    <a:pt x="0" y="184"/>
                  </a:cubicBezTo>
                  <a:cubicBezTo>
                    <a:pt x="0" y="270"/>
                    <a:pt x="87" y="367"/>
                    <a:pt x="173" y="367"/>
                  </a:cubicBezTo>
                  <a:cubicBezTo>
                    <a:pt x="270" y="367"/>
                    <a:pt x="356" y="270"/>
                    <a:pt x="356" y="184"/>
                  </a:cubicBezTo>
                  <a:cubicBezTo>
                    <a:pt x="356" y="98"/>
                    <a:pt x="270" y="1"/>
                    <a:pt x="17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069" name="Google Shape;1186;p36"/>
            <p:cNvSpPr/>
            <p:nvPr/>
          </p:nvSpPr>
          <p:spPr>
            <a:xfrm>
              <a:off x="9750232" y="2319829"/>
              <a:ext cx="22096" cy="25896"/>
            </a:xfrm>
            <a:custGeom>
              <a:avLst/>
              <a:ahLst/>
              <a:rect l="l" t="t" r="r" b="b"/>
              <a:pathLst>
                <a:path w="314" h="368" extrusionOk="0">
                  <a:moveTo>
                    <a:pt x="130" y="1"/>
                  </a:moveTo>
                  <a:cubicBezTo>
                    <a:pt x="44" y="1"/>
                    <a:pt x="0" y="98"/>
                    <a:pt x="0" y="184"/>
                  </a:cubicBezTo>
                  <a:cubicBezTo>
                    <a:pt x="0" y="270"/>
                    <a:pt x="44" y="367"/>
                    <a:pt x="130" y="367"/>
                  </a:cubicBezTo>
                  <a:cubicBezTo>
                    <a:pt x="216" y="367"/>
                    <a:pt x="313" y="270"/>
                    <a:pt x="313" y="184"/>
                  </a:cubicBezTo>
                  <a:cubicBezTo>
                    <a:pt x="313" y="98"/>
                    <a:pt x="216" y="1"/>
                    <a:pt x="130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070" name="Google Shape;1187;p36"/>
            <p:cNvSpPr/>
            <p:nvPr/>
          </p:nvSpPr>
          <p:spPr>
            <a:xfrm>
              <a:off x="9234348" y="2395688"/>
              <a:ext cx="22800" cy="22870"/>
            </a:xfrm>
            <a:custGeom>
              <a:avLst/>
              <a:ahLst/>
              <a:rect l="l" t="t" r="r" b="b"/>
              <a:pathLst>
                <a:path w="324" h="325" extrusionOk="0">
                  <a:moveTo>
                    <a:pt x="183" y="1"/>
                  </a:moveTo>
                  <a:cubicBezTo>
                    <a:pt x="54" y="1"/>
                    <a:pt x="0" y="55"/>
                    <a:pt x="0" y="141"/>
                  </a:cubicBezTo>
                  <a:cubicBezTo>
                    <a:pt x="0" y="227"/>
                    <a:pt x="54" y="324"/>
                    <a:pt x="183" y="324"/>
                  </a:cubicBezTo>
                  <a:cubicBezTo>
                    <a:pt x="270" y="324"/>
                    <a:pt x="323" y="227"/>
                    <a:pt x="323" y="141"/>
                  </a:cubicBezTo>
                  <a:cubicBezTo>
                    <a:pt x="323" y="55"/>
                    <a:pt x="270" y="1"/>
                    <a:pt x="18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071" name="Google Shape;1188;p36"/>
            <p:cNvSpPr/>
            <p:nvPr/>
          </p:nvSpPr>
          <p:spPr>
            <a:xfrm>
              <a:off x="9307181" y="2395688"/>
              <a:ext cx="25826" cy="22870"/>
            </a:xfrm>
            <a:custGeom>
              <a:avLst/>
              <a:ahLst/>
              <a:rect l="l" t="t" r="r" b="b"/>
              <a:pathLst>
                <a:path w="367" h="325" extrusionOk="0">
                  <a:moveTo>
                    <a:pt x="183" y="1"/>
                  </a:moveTo>
                  <a:cubicBezTo>
                    <a:pt x="97" y="1"/>
                    <a:pt x="0" y="55"/>
                    <a:pt x="0" y="141"/>
                  </a:cubicBezTo>
                  <a:cubicBezTo>
                    <a:pt x="0" y="227"/>
                    <a:pt x="97" y="324"/>
                    <a:pt x="183" y="324"/>
                  </a:cubicBezTo>
                  <a:cubicBezTo>
                    <a:pt x="270" y="324"/>
                    <a:pt x="367" y="227"/>
                    <a:pt x="367" y="141"/>
                  </a:cubicBezTo>
                  <a:cubicBezTo>
                    <a:pt x="367" y="55"/>
                    <a:pt x="270" y="1"/>
                    <a:pt x="18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072" name="Google Shape;1189;p36"/>
            <p:cNvSpPr/>
            <p:nvPr/>
          </p:nvSpPr>
          <p:spPr>
            <a:xfrm>
              <a:off x="9380014" y="2395688"/>
              <a:ext cx="25052" cy="22870"/>
            </a:xfrm>
            <a:custGeom>
              <a:avLst/>
              <a:ahLst/>
              <a:rect l="l" t="t" r="r" b="b"/>
              <a:pathLst>
                <a:path w="356" h="325" extrusionOk="0">
                  <a:moveTo>
                    <a:pt x="183" y="1"/>
                  </a:moveTo>
                  <a:cubicBezTo>
                    <a:pt x="86" y="1"/>
                    <a:pt x="0" y="55"/>
                    <a:pt x="0" y="141"/>
                  </a:cubicBezTo>
                  <a:cubicBezTo>
                    <a:pt x="0" y="227"/>
                    <a:pt x="86" y="324"/>
                    <a:pt x="183" y="324"/>
                  </a:cubicBezTo>
                  <a:cubicBezTo>
                    <a:pt x="270" y="324"/>
                    <a:pt x="356" y="227"/>
                    <a:pt x="356" y="141"/>
                  </a:cubicBezTo>
                  <a:cubicBezTo>
                    <a:pt x="356" y="55"/>
                    <a:pt x="270" y="1"/>
                    <a:pt x="18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073" name="Google Shape;1190;p36"/>
            <p:cNvSpPr/>
            <p:nvPr/>
          </p:nvSpPr>
          <p:spPr>
            <a:xfrm>
              <a:off x="9455873" y="2395688"/>
              <a:ext cx="22026" cy="22870"/>
            </a:xfrm>
            <a:custGeom>
              <a:avLst/>
              <a:ahLst/>
              <a:rect l="l" t="t" r="r" b="b"/>
              <a:pathLst>
                <a:path w="313" h="325" extrusionOk="0">
                  <a:moveTo>
                    <a:pt x="140" y="1"/>
                  </a:moveTo>
                  <a:cubicBezTo>
                    <a:pt x="43" y="1"/>
                    <a:pt x="0" y="55"/>
                    <a:pt x="0" y="141"/>
                  </a:cubicBezTo>
                  <a:cubicBezTo>
                    <a:pt x="0" y="227"/>
                    <a:pt x="43" y="324"/>
                    <a:pt x="140" y="324"/>
                  </a:cubicBezTo>
                  <a:cubicBezTo>
                    <a:pt x="227" y="324"/>
                    <a:pt x="313" y="227"/>
                    <a:pt x="313" y="141"/>
                  </a:cubicBezTo>
                  <a:cubicBezTo>
                    <a:pt x="313" y="55"/>
                    <a:pt x="227" y="1"/>
                    <a:pt x="140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074" name="Google Shape;1191;p36"/>
            <p:cNvSpPr/>
            <p:nvPr/>
          </p:nvSpPr>
          <p:spPr>
            <a:xfrm>
              <a:off x="9528706" y="2395688"/>
              <a:ext cx="22026" cy="22870"/>
            </a:xfrm>
            <a:custGeom>
              <a:avLst/>
              <a:ahLst/>
              <a:rect l="l" t="t" r="r" b="b"/>
              <a:pathLst>
                <a:path w="313" h="325" extrusionOk="0">
                  <a:moveTo>
                    <a:pt x="184" y="1"/>
                  </a:moveTo>
                  <a:cubicBezTo>
                    <a:pt x="86" y="1"/>
                    <a:pt x="0" y="55"/>
                    <a:pt x="0" y="141"/>
                  </a:cubicBezTo>
                  <a:cubicBezTo>
                    <a:pt x="0" y="227"/>
                    <a:pt x="86" y="324"/>
                    <a:pt x="184" y="324"/>
                  </a:cubicBezTo>
                  <a:cubicBezTo>
                    <a:pt x="270" y="324"/>
                    <a:pt x="313" y="227"/>
                    <a:pt x="313" y="141"/>
                  </a:cubicBezTo>
                  <a:cubicBezTo>
                    <a:pt x="313" y="55"/>
                    <a:pt x="270" y="1"/>
                    <a:pt x="184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075" name="Google Shape;1192;p36"/>
            <p:cNvSpPr/>
            <p:nvPr/>
          </p:nvSpPr>
          <p:spPr>
            <a:xfrm>
              <a:off x="9601539" y="2395688"/>
              <a:ext cx="25122" cy="22870"/>
            </a:xfrm>
            <a:custGeom>
              <a:avLst/>
              <a:ahLst/>
              <a:rect l="l" t="t" r="r" b="b"/>
              <a:pathLst>
                <a:path w="357" h="325" extrusionOk="0">
                  <a:moveTo>
                    <a:pt x="173" y="1"/>
                  </a:moveTo>
                  <a:cubicBezTo>
                    <a:pt x="86" y="1"/>
                    <a:pt x="0" y="55"/>
                    <a:pt x="0" y="141"/>
                  </a:cubicBezTo>
                  <a:cubicBezTo>
                    <a:pt x="0" y="227"/>
                    <a:pt x="86" y="324"/>
                    <a:pt x="173" y="324"/>
                  </a:cubicBezTo>
                  <a:cubicBezTo>
                    <a:pt x="270" y="324"/>
                    <a:pt x="356" y="227"/>
                    <a:pt x="356" y="141"/>
                  </a:cubicBezTo>
                  <a:cubicBezTo>
                    <a:pt x="356" y="55"/>
                    <a:pt x="270" y="1"/>
                    <a:pt x="17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076" name="Google Shape;1193;p36"/>
            <p:cNvSpPr/>
            <p:nvPr/>
          </p:nvSpPr>
          <p:spPr>
            <a:xfrm>
              <a:off x="9674373" y="2395688"/>
              <a:ext cx="25122" cy="22870"/>
            </a:xfrm>
            <a:custGeom>
              <a:avLst/>
              <a:ahLst/>
              <a:rect l="l" t="t" r="r" b="b"/>
              <a:pathLst>
                <a:path w="357" h="325" extrusionOk="0">
                  <a:moveTo>
                    <a:pt x="173" y="1"/>
                  </a:moveTo>
                  <a:cubicBezTo>
                    <a:pt x="87" y="1"/>
                    <a:pt x="0" y="55"/>
                    <a:pt x="0" y="141"/>
                  </a:cubicBezTo>
                  <a:cubicBezTo>
                    <a:pt x="0" y="227"/>
                    <a:pt x="87" y="324"/>
                    <a:pt x="173" y="324"/>
                  </a:cubicBezTo>
                  <a:cubicBezTo>
                    <a:pt x="270" y="324"/>
                    <a:pt x="356" y="227"/>
                    <a:pt x="356" y="141"/>
                  </a:cubicBezTo>
                  <a:cubicBezTo>
                    <a:pt x="356" y="55"/>
                    <a:pt x="270" y="1"/>
                    <a:pt x="17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077" name="Google Shape;1194;p36"/>
            <p:cNvSpPr/>
            <p:nvPr/>
          </p:nvSpPr>
          <p:spPr>
            <a:xfrm>
              <a:off x="9750232" y="2395688"/>
              <a:ext cx="22096" cy="22870"/>
            </a:xfrm>
            <a:custGeom>
              <a:avLst/>
              <a:ahLst/>
              <a:rect l="l" t="t" r="r" b="b"/>
              <a:pathLst>
                <a:path w="314" h="325" extrusionOk="0">
                  <a:moveTo>
                    <a:pt x="130" y="1"/>
                  </a:moveTo>
                  <a:cubicBezTo>
                    <a:pt x="44" y="1"/>
                    <a:pt x="0" y="55"/>
                    <a:pt x="0" y="141"/>
                  </a:cubicBezTo>
                  <a:cubicBezTo>
                    <a:pt x="0" y="227"/>
                    <a:pt x="44" y="324"/>
                    <a:pt x="130" y="324"/>
                  </a:cubicBezTo>
                  <a:cubicBezTo>
                    <a:pt x="216" y="324"/>
                    <a:pt x="313" y="227"/>
                    <a:pt x="313" y="141"/>
                  </a:cubicBezTo>
                  <a:cubicBezTo>
                    <a:pt x="313" y="55"/>
                    <a:pt x="216" y="1"/>
                    <a:pt x="130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078" name="Google Shape;1195;p36"/>
            <p:cNvSpPr/>
            <p:nvPr/>
          </p:nvSpPr>
          <p:spPr>
            <a:xfrm>
              <a:off x="9234348" y="2468521"/>
              <a:ext cx="22800" cy="22096"/>
            </a:xfrm>
            <a:custGeom>
              <a:avLst/>
              <a:ahLst/>
              <a:rect l="l" t="t" r="r" b="b"/>
              <a:pathLst>
                <a:path w="324" h="314" extrusionOk="0">
                  <a:moveTo>
                    <a:pt x="183" y="1"/>
                  </a:moveTo>
                  <a:cubicBezTo>
                    <a:pt x="54" y="1"/>
                    <a:pt x="0" y="98"/>
                    <a:pt x="0" y="184"/>
                  </a:cubicBezTo>
                  <a:cubicBezTo>
                    <a:pt x="0" y="270"/>
                    <a:pt x="54" y="313"/>
                    <a:pt x="183" y="313"/>
                  </a:cubicBezTo>
                  <a:cubicBezTo>
                    <a:pt x="270" y="313"/>
                    <a:pt x="323" y="270"/>
                    <a:pt x="323" y="184"/>
                  </a:cubicBezTo>
                  <a:cubicBezTo>
                    <a:pt x="323" y="98"/>
                    <a:pt x="270" y="1"/>
                    <a:pt x="18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079" name="Google Shape;1196;p36"/>
            <p:cNvSpPr/>
            <p:nvPr/>
          </p:nvSpPr>
          <p:spPr>
            <a:xfrm>
              <a:off x="9307181" y="2468521"/>
              <a:ext cx="25826" cy="22096"/>
            </a:xfrm>
            <a:custGeom>
              <a:avLst/>
              <a:ahLst/>
              <a:rect l="l" t="t" r="r" b="b"/>
              <a:pathLst>
                <a:path w="367" h="314" extrusionOk="0">
                  <a:moveTo>
                    <a:pt x="183" y="1"/>
                  </a:moveTo>
                  <a:cubicBezTo>
                    <a:pt x="97" y="1"/>
                    <a:pt x="0" y="98"/>
                    <a:pt x="0" y="184"/>
                  </a:cubicBezTo>
                  <a:cubicBezTo>
                    <a:pt x="0" y="270"/>
                    <a:pt x="97" y="313"/>
                    <a:pt x="183" y="313"/>
                  </a:cubicBezTo>
                  <a:cubicBezTo>
                    <a:pt x="270" y="313"/>
                    <a:pt x="367" y="270"/>
                    <a:pt x="367" y="184"/>
                  </a:cubicBezTo>
                  <a:cubicBezTo>
                    <a:pt x="367" y="98"/>
                    <a:pt x="270" y="1"/>
                    <a:pt x="18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080" name="Google Shape;1197;p36"/>
            <p:cNvSpPr/>
            <p:nvPr/>
          </p:nvSpPr>
          <p:spPr>
            <a:xfrm>
              <a:off x="9380014" y="2468521"/>
              <a:ext cx="25052" cy="22096"/>
            </a:xfrm>
            <a:custGeom>
              <a:avLst/>
              <a:ahLst/>
              <a:rect l="l" t="t" r="r" b="b"/>
              <a:pathLst>
                <a:path w="356" h="314" extrusionOk="0">
                  <a:moveTo>
                    <a:pt x="183" y="1"/>
                  </a:moveTo>
                  <a:cubicBezTo>
                    <a:pt x="86" y="1"/>
                    <a:pt x="0" y="98"/>
                    <a:pt x="0" y="184"/>
                  </a:cubicBezTo>
                  <a:cubicBezTo>
                    <a:pt x="0" y="270"/>
                    <a:pt x="86" y="313"/>
                    <a:pt x="183" y="313"/>
                  </a:cubicBezTo>
                  <a:cubicBezTo>
                    <a:pt x="270" y="313"/>
                    <a:pt x="356" y="270"/>
                    <a:pt x="356" y="184"/>
                  </a:cubicBezTo>
                  <a:cubicBezTo>
                    <a:pt x="356" y="98"/>
                    <a:pt x="270" y="1"/>
                    <a:pt x="18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081" name="Google Shape;1198;p36"/>
            <p:cNvSpPr/>
            <p:nvPr/>
          </p:nvSpPr>
          <p:spPr>
            <a:xfrm>
              <a:off x="9455873" y="2468521"/>
              <a:ext cx="22026" cy="22096"/>
            </a:xfrm>
            <a:custGeom>
              <a:avLst/>
              <a:ahLst/>
              <a:rect l="l" t="t" r="r" b="b"/>
              <a:pathLst>
                <a:path w="313" h="314" extrusionOk="0">
                  <a:moveTo>
                    <a:pt x="140" y="1"/>
                  </a:moveTo>
                  <a:cubicBezTo>
                    <a:pt x="43" y="1"/>
                    <a:pt x="0" y="98"/>
                    <a:pt x="0" y="184"/>
                  </a:cubicBezTo>
                  <a:cubicBezTo>
                    <a:pt x="0" y="270"/>
                    <a:pt x="43" y="313"/>
                    <a:pt x="140" y="313"/>
                  </a:cubicBezTo>
                  <a:cubicBezTo>
                    <a:pt x="227" y="313"/>
                    <a:pt x="313" y="270"/>
                    <a:pt x="313" y="184"/>
                  </a:cubicBezTo>
                  <a:cubicBezTo>
                    <a:pt x="313" y="98"/>
                    <a:pt x="227" y="1"/>
                    <a:pt x="140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082" name="Google Shape;1199;p36"/>
            <p:cNvSpPr/>
            <p:nvPr/>
          </p:nvSpPr>
          <p:spPr>
            <a:xfrm>
              <a:off x="9528706" y="2468521"/>
              <a:ext cx="22026" cy="22096"/>
            </a:xfrm>
            <a:custGeom>
              <a:avLst/>
              <a:ahLst/>
              <a:rect l="l" t="t" r="r" b="b"/>
              <a:pathLst>
                <a:path w="313" h="314" extrusionOk="0">
                  <a:moveTo>
                    <a:pt x="184" y="1"/>
                  </a:moveTo>
                  <a:cubicBezTo>
                    <a:pt x="86" y="1"/>
                    <a:pt x="0" y="98"/>
                    <a:pt x="0" y="184"/>
                  </a:cubicBezTo>
                  <a:cubicBezTo>
                    <a:pt x="0" y="270"/>
                    <a:pt x="86" y="313"/>
                    <a:pt x="184" y="313"/>
                  </a:cubicBezTo>
                  <a:cubicBezTo>
                    <a:pt x="270" y="313"/>
                    <a:pt x="313" y="270"/>
                    <a:pt x="313" y="184"/>
                  </a:cubicBezTo>
                  <a:cubicBezTo>
                    <a:pt x="313" y="98"/>
                    <a:pt x="270" y="1"/>
                    <a:pt x="184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083" name="Google Shape;1200;p36"/>
            <p:cNvSpPr/>
            <p:nvPr/>
          </p:nvSpPr>
          <p:spPr>
            <a:xfrm>
              <a:off x="9601539" y="2468521"/>
              <a:ext cx="25122" cy="22096"/>
            </a:xfrm>
            <a:custGeom>
              <a:avLst/>
              <a:ahLst/>
              <a:rect l="l" t="t" r="r" b="b"/>
              <a:pathLst>
                <a:path w="357" h="314" extrusionOk="0">
                  <a:moveTo>
                    <a:pt x="173" y="1"/>
                  </a:moveTo>
                  <a:cubicBezTo>
                    <a:pt x="86" y="1"/>
                    <a:pt x="0" y="98"/>
                    <a:pt x="0" y="184"/>
                  </a:cubicBezTo>
                  <a:cubicBezTo>
                    <a:pt x="0" y="270"/>
                    <a:pt x="86" y="313"/>
                    <a:pt x="173" y="313"/>
                  </a:cubicBezTo>
                  <a:cubicBezTo>
                    <a:pt x="270" y="313"/>
                    <a:pt x="356" y="270"/>
                    <a:pt x="356" y="184"/>
                  </a:cubicBezTo>
                  <a:cubicBezTo>
                    <a:pt x="356" y="98"/>
                    <a:pt x="270" y="1"/>
                    <a:pt x="17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084" name="Google Shape;1201;p36"/>
            <p:cNvSpPr/>
            <p:nvPr/>
          </p:nvSpPr>
          <p:spPr>
            <a:xfrm>
              <a:off x="9674373" y="2468521"/>
              <a:ext cx="25122" cy="22096"/>
            </a:xfrm>
            <a:custGeom>
              <a:avLst/>
              <a:ahLst/>
              <a:rect l="l" t="t" r="r" b="b"/>
              <a:pathLst>
                <a:path w="357" h="314" extrusionOk="0">
                  <a:moveTo>
                    <a:pt x="173" y="1"/>
                  </a:moveTo>
                  <a:cubicBezTo>
                    <a:pt x="87" y="1"/>
                    <a:pt x="0" y="98"/>
                    <a:pt x="0" y="184"/>
                  </a:cubicBezTo>
                  <a:cubicBezTo>
                    <a:pt x="0" y="270"/>
                    <a:pt x="87" y="313"/>
                    <a:pt x="173" y="313"/>
                  </a:cubicBezTo>
                  <a:cubicBezTo>
                    <a:pt x="270" y="313"/>
                    <a:pt x="356" y="270"/>
                    <a:pt x="356" y="184"/>
                  </a:cubicBezTo>
                  <a:cubicBezTo>
                    <a:pt x="356" y="98"/>
                    <a:pt x="270" y="1"/>
                    <a:pt x="17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085" name="Google Shape;1202;p36"/>
            <p:cNvSpPr/>
            <p:nvPr/>
          </p:nvSpPr>
          <p:spPr>
            <a:xfrm>
              <a:off x="9750232" y="2468521"/>
              <a:ext cx="22096" cy="22096"/>
            </a:xfrm>
            <a:custGeom>
              <a:avLst/>
              <a:ahLst/>
              <a:rect l="l" t="t" r="r" b="b"/>
              <a:pathLst>
                <a:path w="314" h="314" extrusionOk="0">
                  <a:moveTo>
                    <a:pt x="130" y="1"/>
                  </a:moveTo>
                  <a:cubicBezTo>
                    <a:pt x="44" y="1"/>
                    <a:pt x="0" y="98"/>
                    <a:pt x="0" y="184"/>
                  </a:cubicBezTo>
                  <a:cubicBezTo>
                    <a:pt x="0" y="270"/>
                    <a:pt x="44" y="313"/>
                    <a:pt x="130" y="313"/>
                  </a:cubicBezTo>
                  <a:cubicBezTo>
                    <a:pt x="216" y="313"/>
                    <a:pt x="313" y="270"/>
                    <a:pt x="313" y="184"/>
                  </a:cubicBezTo>
                  <a:cubicBezTo>
                    <a:pt x="313" y="98"/>
                    <a:pt x="216" y="1"/>
                    <a:pt x="130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086" name="Google Shape;1203;p36"/>
            <p:cNvSpPr/>
            <p:nvPr/>
          </p:nvSpPr>
          <p:spPr>
            <a:xfrm>
              <a:off x="9234348" y="2541354"/>
              <a:ext cx="22800" cy="25122"/>
            </a:xfrm>
            <a:custGeom>
              <a:avLst/>
              <a:ahLst/>
              <a:rect l="l" t="t" r="r" b="b"/>
              <a:pathLst>
                <a:path w="324" h="357" extrusionOk="0">
                  <a:moveTo>
                    <a:pt x="183" y="1"/>
                  </a:moveTo>
                  <a:cubicBezTo>
                    <a:pt x="54" y="1"/>
                    <a:pt x="0" y="87"/>
                    <a:pt x="0" y="184"/>
                  </a:cubicBezTo>
                  <a:cubicBezTo>
                    <a:pt x="0" y="270"/>
                    <a:pt x="54" y="357"/>
                    <a:pt x="183" y="357"/>
                  </a:cubicBezTo>
                  <a:cubicBezTo>
                    <a:pt x="270" y="357"/>
                    <a:pt x="323" y="270"/>
                    <a:pt x="323" y="184"/>
                  </a:cubicBezTo>
                  <a:cubicBezTo>
                    <a:pt x="323" y="87"/>
                    <a:pt x="270" y="1"/>
                    <a:pt x="18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087" name="Google Shape;1204;p36"/>
            <p:cNvSpPr/>
            <p:nvPr/>
          </p:nvSpPr>
          <p:spPr>
            <a:xfrm>
              <a:off x="9307181" y="2541354"/>
              <a:ext cx="25826" cy="25122"/>
            </a:xfrm>
            <a:custGeom>
              <a:avLst/>
              <a:ahLst/>
              <a:rect l="l" t="t" r="r" b="b"/>
              <a:pathLst>
                <a:path w="367" h="357" extrusionOk="0">
                  <a:moveTo>
                    <a:pt x="183" y="1"/>
                  </a:moveTo>
                  <a:cubicBezTo>
                    <a:pt x="97" y="1"/>
                    <a:pt x="0" y="87"/>
                    <a:pt x="0" y="184"/>
                  </a:cubicBezTo>
                  <a:cubicBezTo>
                    <a:pt x="0" y="270"/>
                    <a:pt x="97" y="357"/>
                    <a:pt x="183" y="357"/>
                  </a:cubicBezTo>
                  <a:cubicBezTo>
                    <a:pt x="270" y="357"/>
                    <a:pt x="367" y="270"/>
                    <a:pt x="367" y="184"/>
                  </a:cubicBezTo>
                  <a:cubicBezTo>
                    <a:pt x="367" y="87"/>
                    <a:pt x="270" y="1"/>
                    <a:pt x="18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088" name="Google Shape;1205;p36"/>
            <p:cNvSpPr/>
            <p:nvPr/>
          </p:nvSpPr>
          <p:spPr>
            <a:xfrm>
              <a:off x="9380014" y="2541354"/>
              <a:ext cx="25052" cy="25122"/>
            </a:xfrm>
            <a:custGeom>
              <a:avLst/>
              <a:ahLst/>
              <a:rect l="l" t="t" r="r" b="b"/>
              <a:pathLst>
                <a:path w="356" h="357" extrusionOk="0">
                  <a:moveTo>
                    <a:pt x="183" y="1"/>
                  </a:moveTo>
                  <a:cubicBezTo>
                    <a:pt x="86" y="1"/>
                    <a:pt x="0" y="87"/>
                    <a:pt x="0" y="184"/>
                  </a:cubicBezTo>
                  <a:cubicBezTo>
                    <a:pt x="0" y="270"/>
                    <a:pt x="86" y="357"/>
                    <a:pt x="183" y="357"/>
                  </a:cubicBezTo>
                  <a:cubicBezTo>
                    <a:pt x="270" y="357"/>
                    <a:pt x="356" y="270"/>
                    <a:pt x="356" y="184"/>
                  </a:cubicBezTo>
                  <a:cubicBezTo>
                    <a:pt x="356" y="87"/>
                    <a:pt x="270" y="1"/>
                    <a:pt x="18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089" name="Google Shape;1206;p36"/>
            <p:cNvSpPr/>
            <p:nvPr/>
          </p:nvSpPr>
          <p:spPr>
            <a:xfrm>
              <a:off x="9455873" y="2541354"/>
              <a:ext cx="22026" cy="25122"/>
            </a:xfrm>
            <a:custGeom>
              <a:avLst/>
              <a:ahLst/>
              <a:rect l="l" t="t" r="r" b="b"/>
              <a:pathLst>
                <a:path w="313" h="357" extrusionOk="0">
                  <a:moveTo>
                    <a:pt x="140" y="1"/>
                  </a:moveTo>
                  <a:cubicBezTo>
                    <a:pt x="43" y="1"/>
                    <a:pt x="0" y="87"/>
                    <a:pt x="0" y="184"/>
                  </a:cubicBezTo>
                  <a:cubicBezTo>
                    <a:pt x="0" y="270"/>
                    <a:pt x="43" y="357"/>
                    <a:pt x="140" y="357"/>
                  </a:cubicBezTo>
                  <a:cubicBezTo>
                    <a:pt x="227" y="357"/>
                    <a:pt x="313" y="270"/>
                    <a:pt x="313" y="184"/>
                  </a:cubicBezTo>
                  <a:cubicBezTo>
                    <a:pt x="313" y="87"/>
                    <a:pt x="227" y="1"/>
                    <a:pt x="140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090" name="Google Shape;1207;p36"/>
            <p:cNvSpPr/>
            <p:nvPr/>
          </p:nvSpPr>
          <p:spPr>
            <a:xfrm>
              <a:off x="9528706" y="2541354"/>
              <a:ext cx="22026" cy="25122"/>
            </a:xfrm>
            <a:custGeom>
              <a:avLst/>
              <a:ahLst/>
              <a:rect l="l" t="t" r="r" b="b"/>
              <a:pathLst>
                <a:path w="313" h="357" extrusionOk="0">
                  <a:moveTo>
                    <a:pt x="184" y="1"/>
                  </a:moveTo>
                  <a:cubicBezTo>
                    <a:pt x="86" y="1"/>
                    <a:pt x="0" y="87"/>
                    <a:pt x="0" y="184"/>
                  </a:cubicBezTo>
                  <a:cubicBezTo>
                    <a:pt x="0" y="270"/>
                    <a:pt x="86" y="357"/>
                    <a:pt x="184" y="357"/>
                  </a:cubicBezTo>
                  <a:cubicBezTo>
                    <a:pt x="270" y="357"/>
                    <a:pt x="313" y="270"/>
                    <a:pt x="313" y="184"/>
                  </a:cubicBezTo>
                  <a:cubicBezTo>
                    <a:pt x="313" y="87"/>
                    <a:pt x="270" y="1"/>
                    <a:pt x="184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091" name="Google Shape;1208;p36"/>
            <p:cNvSpPr/>
            <p:nvPr/>
          </p:nvSpPr>
          <p:spPr>
            <a:xfrm>
              <a:off x="9601539" y="2541354"/>
              <a:ext cx="25122" cy="25122"/>
            </a:xfrm>
            <a:custGeom>
              <a:avLst/>
              <a:ahLst/>
              <a:rect l="l" t="t" r="r" b="b"/>
              <a:pathLst>
                <a:path w="357" h="357" extrusionOk="0">
                  <a:moveTo>
                    <a:pt x="173" y="1"/>
                  </a:moveTo>
                  <a:cubicBezTo>
                    <a:pt x="86" y="1"/>
                    <a:pt x="0" y="87"/>
                    <a:pt x="0" y="184"/>
                  </a:cubicBezTo>
                  <a:cubicBezTo>
                    <a:pt x="0" y="270"/>
                    <a:pt x="86" y="357"/>
                    <a:pt x="173" y="357"/>
                  </a:cubicBezTo>
                  <a:cubicBezTo>
                    <a:pt x="270" y="357"/>
                    <a:pt x="356" y="270"/>
                    <a:pt x="356" y="184"/>
                  </a:cubicBezTo>
                  <a:cubicBezTo>
                    <a:pt x="356" y="87"/>
                    <a:pt x="270" y="1"/>
                    <a:pt x="17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092" name="Google Shape;1209;p36"/>
            <p:cNvSpPr/>
            <p:nvPr/>
          </p:nvSpPr>
          <p:spPr>
            <a:xfrm>
              <a:off x="9674373" y="2541354"/>
              <a:ext cx="25122" cy="25122"/>
            </a:xfrm>
            <a:custGeom>
              <a:avLst/>
              <a:ahLst/>
              <a:rect l="l" t="t" r="r" b="b"/>
              <a:pathLst>
                <a:path w="357" h="357" extrusionOk="0">
                  <a:moveTo>
                    <a:pt x="173" y="1"/>
                  </a:moveTo>
                  <a:cubicBezTo>
                    <a:pt x="87" y="1"/>
                    <a:pt x="0" y="87"/>
                    <a:pt x="0" y="184"/>
                  </a:cubicBezTo>
                  <a:cubicBezTo>
                    <a:pt x="0" y="270"/>
                    <a:pt x="87" y="357"/>
                    <a:pt x="173" y="357"/>
                  </a:cubicBezTo>
                  <a:cubicBezTo>
                    <a:pt x="270" y="357"/>
                    <a:pt x="356" y="270"/>
                    <a:pt x="356" y="184"/>
                  </a:cubicBezTo>
                  <a:cubicBezTo>
                    <a:pt x="356" y="87"/>
                    <a:pt x="270" y="1"/>
                    <a:pt x="17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093" name="Google Shape;1210;p36"/>
            <p:cNvSpPr/>
            <p:nvPr/>
          </p:nvSpPr>
          <p:spPr>
            <a:xfrm>
              <a:off x="9750232" y="2541354"/>
              <a:ext cx="22096" cy="25122"/>
            </a:xfrm>
            <a:custGeom>
              <a:avLst/>
              <a:ahLst/>
              <a:rect l="l" t="t" r="r" b="b"/>
              <a:pathLst>
                <a:path w="314" h="357" extrusionOk="0">
                  <a:moveTo>
                    <a:pt x="130" y="1"/>
                  </a:moveTo>
                  <a:cubicBezTo>
                    <a:pt x="44" y="1"/>
                    <a:pt x="0" y="87"/>
                    <a:pt x="0" y="184"/>
                  </a:cubicBezTo>
                  <a:cubicBezTo>
                    <a:pt x="0" y="270"/>
                    <a:pt x="44" y="357"/>
                    <a:pt x="130" y="357"/>
                  </a:cubicBezTo>
                  <a:cubicBezTo>
                    <a:pt x="216" y="357"/>
                    <a:pt x="313" y="270"/>
                    <a:pt x="313" y="184"/>
                  </a:cubicBezTo>
                  <a:cubicBezTo>
                    <a:pt x="313" y="87"/>
                    <a:pt x="216" y="1"/>
                    <a:pt x="130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094" name="Google Shape;1211;p36"/>
            <p:cNvSpPr/>
            <p:nvPr/>
          </p:nvSpPr>
          <p:spPr>
            <a:xfrm>
              <a:off x="9234348" y="2614187"/>
              <a:ext cx="22800" cy="25122"/>
            </a:xfrm>
            <a:custGeom>
              <a:avLst/>
              <a:ahLst/>
              <a:rect l="l" t="t" r="r" b="b"/>
              <a:pathLst>
                <a:path w="324" h="357" extrusionOk="0">
                  <a:moveTo>
                    <a:pt x="183" y="1"/>
                  </a:moveTo>
                  <a:cubicBezTo>
                    <a:pt x="54" y="1"/>
                    <a:pt x="0" y="87"/>
                    <a:pt x="0" y="184"/>
                  </a:cubicBezTo>
                  <a:cubicBezTo>
                    <a:pt x="0" y="270"/>
                    <a:pt x="54" y="357"/>
                    <a:pt x="183" y="357"/>
                  </a:cubicBezTo>
                  <a:cubicBezTo>
                    <a:pt x="270" y="357"/>
                    <a:pt x="323" y="270"/>
                    <a:pt x="323" y="184"/>
                  </a:cubicBezTo>
                  <a:cubicBezTo>
                    <a:pt x="323" y="87"/>
                    <a:pt x="270" y="1"/>
                    <a:pt x="18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095" name="Google Shape;1212;p36"/>
            <p:cNvSpPr/>
            <p:nvPr/>
          </p:nvSpPr>
          <p:spPr>
            <a:xfrm>
              <a:off x="9307181" y="2614187"/>
              <a:ext cx="25826" cy="25122"/>
            </a:xfrm>
            <a:custGeom>
              <a:avLst/>
              <a:ahLst/>
              <a:rect l="l" t="t" r="r" b="b"/>
              <a:pathLst>
                <a:path w="367" h="357" extrusionOk="0">
                  <a:moveTo>
                    <a:pt x="183" y="1"/>
                  </a:moveTo>
                  <a:cubicBezTo>
                    <a:pt x="97" y="1"/>
                    <a:pt x="0" y="87"/>
                    <a:pt x="0" y="184"/>
                  </a:cubicBezTo>
                  <a:cubicBezTo>
                    <a:pt x="0" y="270"/>
                    <a:pt x="97" y="357"/>
                    <a:pt x="183" y="357"/>
                  </a:cubicBezTo>
                  <a:cubicBezTo>
                    <a:pt x="270" y="357"/>
                    <a:pt x="367" y="270"/>
                    <a:pt x="367" y="184"/>
                  </a:cubicBezTo>
                  <a:cubicBezTo>
                    <a:pt x="367" y="87"/>
                    <a:pt x="270" y="1"/>
                    <a:pt x="18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096" name="Google Shape;1213;p36"/>
            <p:cNvSpPr/>
            <p:nvPr/>
          </p:nvSpPr>
          <p:spPr>
            <a:xfrm>
              <a:off x="9380014" y="2614187"/>
              <a:ext cx="25052" cy="25122"/>
            </a:xfrm>
            <a:custGeom>
              <a:avLst/>
              <a:ahLst/>
              <a:rect l="l" t="t" r="r" b="b"/>
              <a:pathLst>
                <a:path w="356" h="357" extrusionOk="0">
                  <a:moveTo>
                    <a:pt x="183" y="1"/>
                  </a:moveTo>
                  <a:cubicBezTo>
                    <a:pt x="86" y="1"/>
                    <a:pt x="0" y="87"/>
                    <a:pt x="0" y="184"/>
                  </a:cubicBezTo>
                  <a:cubicBezTo>
                    <a:pt x="0" y="270"/>
                    <a:pt x="86" y="357"/>
                    <a:pt x="183" y="357"/>
                  </a:cubicBezTo>
                  <a:cubicBezTo>
                    <a:pt x="270" y="357"/>
                    <a:pt x="356" y="270"/>
                    <a:pt x="356" y="184"/>
                  </a:cubicBezTo>
                  <a:cubicBezTo>
                    <a:pt x="356" y="87"/>
                    <a:pt x="270" y="1"/>
                    <a:pt x="18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097" name="Google Shape;1214;p36"/>
            <p:cNvSpPr/>
            <p:nvPr/>
          </p:nvSpPr>
          <p:spPr>
            <a:xfrm>
              <a:off x="9455873" y="2614187"/>
              <a:ext cx="22026" cy="25122"/>
            </a:xfrm>
            <a:custGeom>
              <a:avLst/>
              <a:ahLst/>
              <a:rect l="l" t="t" r="r" b="b"/>
              <a:pathLst>
                <a:path w="313" h="357" extrusionOk="0">
                  <a:moveTo>
                    <a:pt x="140" y="1"/>
                  </a:moveTo>
                  <a:cubicBezTo>
                    <a:pt x="43" y="1"/>
                    <a:pt x="0" y="87"/>
                    <a:pt x="0" y="184"/>
                  </a:cubicBezTo>
                  <a:cubicBezTo>
                    <a:pt x="0" y="270"/>
                    <a:pt x="43" y="357"/>
                    <a:pt x="140" y="357"/>
                  </a:cubicBezTo>
                  <a:cubicBezTo>
                    <a:pt x="227" y="357"/>
                    <a:pt x="313" y="270"/>
                    <a:pt x="313" y="184"/>
                  </a:cubicBezTo>
                  <a:cubicBezTo>
                    <a:pt x="313" y="87"/>
                    <a:pt x="227" y="1"/>
                    <a:pt x="140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098" name="Google Shape;1215;p36"/>
            <p:cNvSpPr/>
            <p:nvPr/>
          </p:nvSpPr>
          <p:spPr>
            <a:xfrm>
              <a:off x="9528706" y="2614187"/>
              <a:ext cx="22026" cy="25122"/>
            </a:xfrm>
            <a:custGeom>
              <a:avLst/>
              <a:ahLst/>
              <a:rect l="l" t="t" r="r" b="b"/>
              <a:pathLst>
                <a:path w="313" h="357" extrusionOk="0">
                  <a:moveTo>
                    <a:pt x="184" y="1"/>
                  </a:moveTo>
                  <a:cubicBezTo>
                    <a:pt x="86" y="1"/>
                    <a:pt x="0" y="87"/>
                    <a:pt x="0" y="184"/>
                  </a:cubicBezTo>
                  <a:cubicBezTo>
                    <a:pt x="0" y="270"/>
                    <a:pt x="86" y="357"/>
                    <a:pt x="184" y="357"/>
                  </a:cubicBezTo>
                  <a:cubicBezTo>
                    <a:pt x="270" y="357"/>
                    <a:pt x="313" y="270"/>
                    <a:pt x="313" y="184"/>
                  </a:cubicBezTo>
                  <a:cubicBezTo>
                    <a:pt x="313" y="87"/>
                    <a:pt x="270" y="1"/>
                    <a:pt x="184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099" name="Google Shape;1216;p36"/>
            <p:cNvSpPr/>
            <p:nvPr/>
          </p:nvSpPr>
          <p:spPr>
            <a:xfrm>
              <a:off x="9601539" y="2614187"/>
              <a:ext cx="25122" cy="25122"/>
            </a:xfrm>
            <a:custGeom>
              <a:avLst/>
              <a:ahLst/>
              <a:rect l="l" t="t" r="r" b="b"/>
              <a:pathLst>
                <a:path w="357" h="357" extrusionOk="0">
                  <a:moveTo>
                    <a:pt x="173" y="1"/>
                  </a:moveTo>
                  <a:cubicBezTo>
                    <a:pt x="86" y="1"/>
                    <a:pt x="0" y="87"/>
                    <a:pt x="0" y="184"/>
                  </a:cubicBezTo>
                  <a:cubicBezTo>
                    <a:pt x="0" y="270"/>
                    <a:pt x="86" y="357"/>
                    <a:pt x="173" y="357"/>
                  </a:cubicBezTo>
                  <a:cubicBezTo>
                    <a:pt x="270" y="357"/>
                    <a:pt x="356" y="270"/>
                    <a:pt x="356" y="184"/>
                  </a:cubicBezTo>
                  <a:cubicBezTo>
                    <a:pt x="356" y="87"/>
                    <a:pt x="270" y="1"/>
                    <a:pt x="17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100" name="Google Shape;1217;p36"/>
            <p:cNvSpPr/>
            <p:nvPr/>
          </p:nvSpPr>
          <p:spPr>
            <a:xfrm>
              <a:off x="9674373" y="2614187"/>
              <a:ext cx="25122" cy="25122"/>
            </a:xfrm>
            <a:custGeom>
              <a:avLst/>
              <a:ahLst/>
              <a:rect l="l" t="t" r="r" b="b"/>
              <a:pathLst>
                <a:path w="357" h="357" extrusionOk="0">
                  <a:moveTo>
                    <a:pt x="173" y="1"/>
                  </a:moveTo>
                  <a:cubicBezTo>
                    <a:pt x="87" y="1"/>
                    <a:pt x="0" y="87"/>
                    <a:pt x="0" y="184"/>
                  </a:cubicBezTo>
                  <a:cubicBezTo>
                    <a:pt x="0" y="270"/>
                    <a:pt x="87" y="357"/>
                    <a:pt x="173" y="357"/>
                  </a:cubicBezTo>
                  <a:cubicBezTo>
                    <a:pt x="270" y="357"/>
                    <a:pt x="356" y="270"/>
                    <a:pt x="356" y="184"/>
                  </a:cubicBezTo>
                  <a:cubicBezTo>
                    <a:pt x="356" y="87"/>
                    <a:pt x="270" y="1"/>
                    <a:pt x="17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101" name="Google Shape;1218;p36"/>
            <p:cNvSpPr/>
            <p:nvPr/>
          </p:nvSpPr>
          <p:spPr>
            <a:xfrm>
              <a:off x="9750232" y="2614187"/>
              <a:ext cx="22096" cy="25122"/>
            </a:xfrm>
            <a:custGeom>
              <a:avLst/>
              <a:ahLst/>
              <a:rect l="l" t="t" r="r" b="b"/>
              <a:pathLst>
                <a:path w="314" h="357" extrusionOk="0">
                  <a:moveTo>
                    <a:pt x="130" y="1"/>
                  </a:moveTo>
                  <a:cubicBezTo>
                    <a:pt x="44" y="1"/>
                    <a:pt x="0" y="87"/>
                    <a:pt x="0" y="184"/>
                  </a:cubicBezTo>
                  <a:cubicBezTo>
                    <a:pt x="0" y="270"/>
                    <a:pt x="44" y="357"/>
                    <a:pt x="130" y="357"/>
                  </a:cubicBezTo>
                  <a:cubicBezTo>
                    <a:pt x="216" y="357"/>
                    <a:pt x="313" y="270"/>
                    <a:pt x="313" y="184"/>
                  </a:cubicBezTo>
                  <a:cubicBezTo>
                    <a:pt x="313" y="87"/>
                    <a:pt x="216" y="1"/>
                    <a:pt x="130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102" name="Google Shape;1219;p36"/>
            <p:cNvSpPr/>
            <p:nvPr/>
          </p:nvSpPr>
          <p:spPr>
            <a:xfrm>
              <a:off x="9234348" y="2690046"/>
              <a:ext cx="22800" cy="22096"/>
            </a:xfrm>
            <a:custGeom>
              <a:avLst/>
              <a:ahLst/>
              <a:rect l="l" t="t" r="r" b="b"/>
              <a:pathLst>
                <a:path w="324" h="314" extrusionOk="0">
                  <a:moveTo>
                    <a:pt x="183" y="1"/>
                  </a:moveTo>
                  <a:cubicBezTo>
                    <a:pt x="54" y="1"/>
                    <a:pt x="0" y="44"/>
                    <a:pt x="0" y="130"/>
                  </a:cubicBezTo>
                  <a:cubicBezTo>
                    <a:pt x="0" y="270"/>
                    <a:pt x="54" y="314"/>
                    <a:pt x="183" y="314"/>
                  </a:cubicBezTo>
                  <a:cubicBezTo>
                    <a:pt x="270" y="314"/>
                    <a:pt x="323" y="270"/>
                    <a:pt x="323" y="130"/>
                  </a:cubicBezTo>
                  <a:cubicBezTo>
                    <a:pt x="323" y="44"/>
                    <a:pt x="270" y="1"/>
                    <a:pt x="18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103" name="Google Shape;1220;p36"/>
            <p:cNvSpPr/>
            <p:nvPr/>
          </p:nvSpPr>
          <p:spPr>
            <a:xfrm>
              <a:off x="9307181" y="2690046"/>
              <a:ext cx="25826" cy="22096"/>
            </a:xfrm>
            <a:custGeom>
              <a:avLst/>
              <a:ahLst/>
              <a:rect l="l" t="t" r="r" b="b"/>
              <a:pathLst>
                <a:path w="367" h="314" extrusionOk="0">
                  <a:moveTo>
                    <a:pt x="183" y="1"/>
                  </a:moveTo>
                  <a:cubicBezTo>
                    <a:pt x="97" y="1"/>
                    <a:pt x="0" y="44"/>
                    <a:pt x="0" y="130"/>
                  </a:cubicBezTo>
                  <a:cubicBezTo>
                    <a:pt x="0" y="270"/>
                    <a:pt x="97" y="314"/>
                    <a:pt x="183" y="314"/>
                  </a:cubicBezTo>
                  <a:cubicBezTo>
                    <a:pt x="270" y="314"/>
                    <a:pt x="367" y="270"/>
                    <a:pt x="367" y="130"/>
                  </a:cubicBezTo>
                  <a:cubicBezTo>
                    <a:pt x="367" y="44"/>
                    <a:pt x="270" y="1"/>
                    <a:pt x="18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104" name="Google Shape;1221;p36"/>
            <p:cNvSpPr/>
            <p:nvPr/>
          </p:nvSpPr>
          <p:spPr>
            <a:xfrm>
              <a:off x="9380014" y="2690046"/>
              <a:ext cx="25052" cy="22096"/>
            </a:xfrm>
            <a:custGeom>
              <a:avLst/>
              <a:ahLst/>
              <a:rect l="l" t="t" r="r" b="b"/>
              <a:pathLst>
                <a:path w="356" h="314" extrusionOk="0">
                  <a:moveTo>
                    <a:pt x="183" y="1"/>
                  </a:moveTo>
                  <a:cubicBezTo>
                    <a:pt x="86" y="1"/>
                    <a:pt x="0" y="44"/>
                    <a:pt x="0" y="130"/>
                  </a:cubicBezTo>
                  <a:cubicBezTo>
                    <a:pt x="0" y="270"/>
                    <a:pt x="86" y="314"/>
                    <a:pt x="183" y="314"/>
                  </a:cubicBezTo>
                  <a:cubicBezTo>
                    <a:pt x="270" y="314"/>
                    <a:pt x="356" y="270"/>
                    <a:pt x="356" y="130"/>
                  </a:cubicBezTo>
                  <a:cubicBezTo>
                    <a:pt x="356" y="44"/>
                    <a:pt x="270" y="1"/>
                    <a:pt x="18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105" name="Google Shape;1222;p36"/>
            <p:cNvSpPr/>
            <p:nvPr/>
          </p:nvSpPr>
          <p:spPr>
            <a:xfrm>
              <a:off x="9455873" y="2690046"/>
              <a:ext cx="22026" cy="22096"/>
            </a:xfrm>
            <a:custGeom>
              <a:avLst/>
              <a:ahLst/>
              <a:rect l="l" t="t" r="r" b="b"/>
              <a:pathLst>
                <a:path w="313" h="314" extrusionOk="0">
                  <a:moveTo>
                    <a:pt x="140" y="1"/>
                  </a:moveTo>
                  <a:cubicBezTo>
                    <a:pt x="43" y="1"/>
                    <a:pt x="0" y="44"/>
                    <a:pt x="0" y="130"/>
                  </a:cubicBezTo>
                  <a:cubicBezTo>
                    <a:pt x="0" y="270"/>
                    <a:pt x="43" y="314"/>
                    <a:pt x="140" y="314"/>
                  </a:cubicBezTo>
                  <a:cubicBezTo>
                    <a:pt x="227" y="314"/>
                    <a:pt x="313" y="270"/>
                    <a:pt x="313" y="130"/>
                  </a:cubicBezTo>
                  <a:cubicBezTo>
                    <a:pt x="313" y="44"/>
                    <a:pt x="227" y="1"/>
                    <a:pt x="140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106" name="Google Shape;1223;p36"/>
            <p:cNvSpPr/>
            <p:nvPr/>
          </p:nvSpPr>
          <p:spPr>
            <a:xfrm>
              <a:off x="9528706" y="2690046"/>
              <a:ext cx="22026" cy="22096"/>
            </a:xfrm>
            <a:custGeom>
              <a:avLst/>
              <a:ahLst/>
              <a:rect l="l" t="t" r="r" b="b"/>
              <a:pathLst>
                <a:path w="313" h="314" extrusionOk="0">
                  <a:moveTo>
                    <a:pt x="184" y="1"/>
                  </a:moveTo>
                  <a:cubicBezTo>
                    <a:pt x="86" y="1"/>
                    <a:pt x="0" y="44"/>
                    <a:pt x="0" y="130"/>
                  </a:cubicBezTo>
                  <a:cubicBezTo>
                    <a:pt x="0" y="270"/>
                    <a:pt x="86" y="314"/>
                    <a:pt x="184" y="314"/>
                  </a:cubicBezTo>
                  <a:cubicBezTo>
                    <a:pt x="270" y="314"/>
                    <a:pt x="313" y="270"/>
                    <a:pt x="313" y="130"/>
                  </a:cubicBezTo>
                  <a:cubicBezTo>
                    <a:pt x="313" y="44"/>
                    <a:pt x="270" y="1"/>
                    <a:pt x="184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107" name="Google Shape;1224;p36"/>
            <p:cNvSpPr/>
            <p:nvPr/>
          </p:nvSpPr>
          <p:spPr>
            <a:xfrm>
              <a:off x="9601539" y="2690046"/>
              <a:ext cx="25122" cy="22096"/>
            </a:xfrm>
            <a:custGeom>
              <a:avLst/>
              <a:ahLst/>
              <a:rect l="l" t="t" r="r" b="b"/>
              <a:pathLst>
                <a:path w="357" h="314" extrusionOk="0">
                  <a:moveTo>
                    <a:pt x="173" y="1"/>
                  </a:moveTo>
                  <a:cubicBezTo>
                    <a:pt x="86" y="1"/>
                    <a:pt x="0" y="44"/>
                    <a:pt x="0" y="130"/>
                  </a:cubicBezTo>
                  <a:cubicBezTo>
                    <a:pt x="0" y="270"/>
                    <a:pt x="86" y="314"/>
                    <a:pt x="173" y="314"/>
                  </a:cubicBezTo>
                  <a:cubicBezTo>
                    <a:pt x="270" y="314"/>
                    <a:pt x="356" y="270"/>
                    <a:pt x="356" y="130"/>
                  </a:cubicBezTo>
                  <a:cubicBezTo>
                    <a:pt x="356" y="44"/>
                    <a:pt x="270" y="1"/>
                    <a:pt x="17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108" name="Google Shape;1225;p36"/>
            <p:cNvSpPr/>
            <p:nvPr/>
          </p:nvSpPr>
          <p:spPr>
            <a:xfrm>
              <a:off x="9674373" y="2690046"/>
              <a:ext cx="25122" cy="22096"/>
            </a:xfrm>
            <a:custGeom>
              <a:avLst/>
              <a:ahLst/>
              <a:rect l="l" t="t" r="r" b="b"/>
              <a:pathLst>
                <a:path w="357" h="314" extrusionOk="0">
                  <a:moveTo>
                    <a:pt x="173" y="1"/>
                  </a:moveTo>
                  <a:cubicBezTo>
                    <a:pt x="87" y="1"/>
                    <a:pt x="0" y="44"/>
                    <a:pt x="0" y="130"/>
                  </a:cubicBezTo>
                  <a:cubicBezTo>
                    <a:pt x="0" y="270"/>
                    <a:pt x="87" y="314"/>
                    <a:pt x="173" y="314"/>
                  </a:cubicBezTo>
                  <a:cubicBezTo>
                    <a:pt x="270" y="314"/>
                    <a:pt x="356" y="270"/>
                    <a:pt x="356" y="130"/>
                  </a:cubicBezTo>
                  <a:cubicBezTo>
                    <a:pt x="356" y="44"/>
                    <a:pt x="270" y="1"/>
                    <a:pt x="17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109" name="Google Shape;1226;p36"/>
            <p:cNvSpPr/>
            <p:nvPr/>
          </p:nvSpPr>
          <p:spPr>
            <a:xfrm>
              <a:off x="9750232" y="2690046"/>
              <a:ext cx="22096" cy="22096"/>
            </a:xfrm>
            <a:custGeom>
              <a:avLst/>
              <a:ahLst/>
              <a:rect l="l" t="t" r="r" b="b"/>
              <a:pathLst>
                <a:path w="314" h="314" extrusionOk="0">
                  <a:moveTo>
                    <a:pt x="130" y="1"/>
                  </a:moveTo>
                  <a:cubicBezTo>
                    <a:pt x="44" y="1"/>
                    <a:pt x="0" y="44"/>
                    <a:pt x="0" y="130"/>
                  </a:cubicBezTo>
                  <a:cubicBezTo>
                    <a:pt x="0" y="270"/>
                    <a:pt x="44" y="314"/>
                    <a:pt x="130" y="314"/>
                  </a:cubicBezTo>
                  <a:cubicBezTo>
                    <a:pt x="216" y="314"/>
                    <a:pt x="313" y="270"/>
                    <a:pt x="313" y="130"/>
                  </a:cubicBezTo>
                  <a:cubicBezTo>
                    <a:pt x="313" y="44"/>
                    <a:pt x="216" y="1"/>
                    <a:pt x="130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73" name="Google Shape;1227;p36"/>
          <p:cNvGrpSpPr/>
          <p:nvPr/>
        </p:nvGrpSpPr>
        <p:grpSpPr>
          <a:xfrm>
            <a:off x="713063" y="1129650"/>
            <a:ext cx="7717858" cy="3473934"/>
            <a:chOff x="1402863" y="2052882"/>
            <a:chExt cx="2765662" cy="1656937"/>
          </a:xfrm>
        </p:grpSpPr>
        <p:grpSp>
          <p:nvGrpSpPr>
            <p:cNvPr id="74" name="Google Shape;1228;p36"/>
            <p:cNvGrpSpPr/>
            <p:nvPr/>
          </p:nvGrpSpPr>
          <p:grpSpPr>
            <a:xfrm>
              <a:off x="1402863" y="2052882"/>
              <a:ext cx="2765662" cy="1656937"/>
              <a:chOff x="342866" y="62503"/>
              <a:chExt cx="8589014" cy="5145767"/>
            </a:xfrm>
          </p:grpSpPr>
          <p:sp>
            <p:nvSpPr>
              <p:cNvPr id="1049110" name="Google Shape;1229;p36"/>
              <p:cNvSpPr/>
              <p:nvPr/>
            </p:nvSpPr>
            <p:spPr>
              <a:xfrm>
                <a:off x="342880" y="155970"/>
                <a:ext cx="8589000" cy="5052300"/>
              </a:xfrm>
              <a:prstGeom prst="snip2SameRect">
                <a:avLst>
                  <a:gd name="adj1" fmla="val 0"/>
                  <a:gd name="adj2" fmla="val 0"/>
                </a:avLst>
              </a:pr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algn="bl" dir="2760000" dist="114300" rotWithShape="0">
                  <a:schemeClr val="accent2"/>
                </a:outerShdw>
              </a:effectLst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49111" name="Google Shape;1230;p36"/>
              <p:cNvSpPr/>
              <p:nvPr/>
            </p:nvSpPr>
            <p:spPr>
              <a:xfrm>
                <a:off x="342866" y="62503"/>
                <a:ext cx="8589000" cy="471000"/>
              </a:xfrm>
              <a:prstGeom prst="roundRect">
                <a:avLst>
                  <a:gd name="adj" fmla="val 0"/>
                </a:avLst>
              </a:pr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sp>
          <p:nvSpPr>
            <p:cNvPr id="1049112" name="Google Shape;1231;p36"/>
            <p:cNvSpPr/>
            <p:nvPr/>
          </p:nvSpPr>
          <p:spPr>
            <a:xfrm>
              <a:off x="1431235" y="2105885"/>
              <a:ext cx="285600" cy="393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049113" name="Google Shape;1232;p36"/>
          <p:cNvSpPr txBox="1">
            <a:spLocks noGrp="1"/>
          </p:cNvSpPr>
          <p:nvPr>
            <p:ph type="title"/>
          </p:nvPr>
        </p:nvSpPr>
        <p:spPr>
          <a:xfrm>
            <a:off x="713100" y="486816"/>
            <a:ext cx="7717800" cy="542400"/>
          </a:xfrm>
          <a:prstGeom prst="rect"/>
          <a:ln w="19050" cap="flat" cmpd="sng">
            <a:solidFill>
              <a:srgbClr val="000000"/>
            </a:solidFill>
            <a:prstDash val="dot"/>
            <a:round/>
            <a:headEnd type="none" w="sm" len="sm"/>
            <a:tailEnd type="none" w="sm" len="sm"/>
          </a:ln>
        </p:spPr>
        <p:txBody>
          <a:bodyPr anchor="t" anchorCtr="0" bIns="91425" lIns="91425" rIns="91425" spcFirstLastPara="1" tIns="91425" wrap="square">
            <a:noAutofit/>
          </a:bodyPr>
          <a:lstStyle>
            <a:lvl1pPr algn="ctr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049114" name="Google Shape;1233;p36"/>
          <p:cNvSpPr/>
          <p:nvPr/>
        </p:nvSpPr>
        <p:spPr>
          <a:xfrm>
            <a:off x="349233" y="1385053"/>
            <a:ext cx="234462" cy="267849"/>
          </a:xfrm>
          <a:custGeom>
            <a:avLst/>
            <a:ahLst/>
            <a:rect l="l" t="t" r="r" b="b"/>
            <a:pathLst>
              <a:path w="1974" h="2255" extrusionOk="0">
                <a:moveTo>
                  <a:pt x="1" y="1"/>
                </a:moveTo>
                <a:lnTo>
                  <a:pt x="184" y="2254"/>
                </a:lnTo>
                <a:lnTo>
                  <a:pt x="1974" y="950"/>
                </a:lnTo>
                <a:lnTo>
                  <a:pt x="1" y="1"/>
                </a:lnTo>
                <a:close/>
              </a:path>
            </a:pathLst>
          </a:custGeom>
          <a:solidFill>
            <a:schemeClr val="accent1"/>
          </a:solidFill>
          <a:ln w="9525" cap="flat" cmpd="sng">
            <a:solidFill>
              <a:srgbClr val="2D435B"/>
            </a:solidFill>
            <a:prstDash val="solid"/>
            <a:miter lim="10781"/>
            <a:headEnd type="none" w="sm" len="sm"/>
            <a:tailEnd type="none" w="sm" len="sm"/>
          </a:ln>
        </p:spPr>
        <p:txBody>
          <a:bodyPr anchor="ctr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49115" name="Google Shape;1234;p36"/>
          <p:cNvSpPr/>
          <p:nvPr/>
        </p:nvSpPr>
        <p:spPr>
          <a:xfrm>
            <a:off x="8592487" y="1235600"/>
            <a:ext cx="360600" cy="360600"/>
          </a:xfrm>
          <a:prstGeom prst="donut">
            <a:avLst>
              <a:gd name="adj" fmla="val 25000"/>
            </a:avLst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anchor="ctr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49116" name="Google Shape;1235;p36"/>
          <p:cNvSpPr/>
          <p:nvPr/>
        </p:nvSpPr>
        <p:spPr>
          <a:xfrm rot="-1431438">
            <a:off x="8714915" y="875952"/>
            <a:ext cx="221066" cy="252535"/>
          </a:xfrm>
          <a:custGeom>
            <a:avLst/>
            <a:ahLst/>
            <a:rect l="l" t="t" r="r" b="b"/>
            <a:pathLst>
              <a:path w="1974" h="2255" extrusionOk="0">
                <a:moveTo>
                  <a:pt x="1" y="1"/>
                </a:moveTo>
                <a:lnTo>
                  <a:pt x="184" y="2254"/>
                </a:lnTo>
                <a:lnTo>
                  <a:pt x="1974" y="950"/>
                </a:lnTo>
                <a:lnTo>
                  <a:pt x="1" y="1"/>
                </a:lnTo>
                <a:close/>
              </a:path>
            </a:pathLst>
          </a:custGeom>
          <a:solidFill>
            <a:schemeClr val="lt2"/>
          </a:solidFill>
          <a:ln w="9525" cap="flat" cmpd="sng">
            <a:solidFill>
              <a:srgbClr val="2D435B"/>
            </a:solidFill>
            <a:prstDash val="solid"/>
            <a:miter lim="10781"/>
            <a:headEnd type="none" w="sm" len="sm"/>
            <a:tailEnd type="none" w="sm" len="sm"/>
          </a:ln>
        </p:spPr>
        <p:txBody>
          <a:bodyPr anchor="ctr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49117" name="Google Shape;1236;p36"/>
          <p:cNvSpPr/>
          <p:nvPr/>
        </p:nvSpPr>
        <p:spPr>
          <a:xfrm rot="-4292743">
            <a:off x="8681077" y="579463"/>
            <a:ext cx="175747" cy="200748"/>
          </a:xfrm>
          <a:custGeom>
            <a:avLst/>
            <a:ahLst/>
            <a:rect l="l" t="t" r="r" b="b"/>
            <a:pathLst>
              <a:path w="1974" h="2255" extrusionOk="0">
                <a:moveTo>
                  <a:pt x="1" y="1"/>
                </a:moveTo>
                <a:lnTo>
                  <a:pt x="184" y="2254"/>
                </a:lnTo>
                <a:lnTo>
                  <a:pt x="1974" y="950"/>
                </a:lnTo>
                <a:lnTo>
                  <a:pt x="1" y="1"/>
                </a:lnTo>
                <a:close/>
              </a:path>
            </a:pathLst>
          </a:custGeom>
          <a:solidFill>
            <a:schemeClr val="accent3"/>
          </a:solidFill>
          <a:ln w="9525" cap="flat" cmpd="sng">
            <a:solidFill>
              <a:srgbClr val="2D435B"/>
            </a:solidFill>
            <a:prstDash val="solid"/>
            <a:miter lim="10781"/>
            <a:headEnd type="none" w="sm" len="sm"/>
            <a:tailEnd type="none" w="sm" len="sm"/>
          </a:ln>
        </p:spPr>
        <p:txBody>
          <a:bodyPr anchor="ctr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49118" name="Google Shape;1237;p36"/>
          <p:cNvSpPr/>
          <p:nvPr/>
        </p:nvSpPr>
        <p:spPr>
          <a:xfrm rot="-1431438">
            <a:off x="369615" y="4371677"/>
            <a:ext cx="221066" cy="252535"/>
          </a:xfrm>
          <a:custGeom>
            <a:avLst/>
            <a:ahLst/>
            <a:rect l="l" t="t" r="r" b="b"/>
            <a:pathLst>
              <a:path w="1974" h="2255" extrusionOk="0">
                <a:moveTo>
                  <a:pt x="1" y="1"/>
                </a:moveTo>
                <a:lnTo>
                  <a:pt x="184" y="2254"/>
                </a:lnTo>
                <a:lnTo>
                  <a:pt x="1974" y="950"/>
                </a:lnTo>
                <a:lnTo>
                  <a:pt x="1" y="1"/>
                </a:lnTo>
                <a:close/>
              </a:path>
            </a:pathLst>
          </a:custGeom>
          <a:solidFill>
            <a:schemeClr val="lt2"/>
          </a:solidFill>
          <a:ln w="9525" cap="flat" cmpd="sng">
            <a:solidFill>
              <a:srgbClr val="2D435B"/>
            </a:solidFill>
            <a:prstDash val="solid"/>
            <a:miter lim="10781"/>
            <a:headEnd type="none" w="sm" len="sm"/>
            <a:tailEnd type="none" w="sm" len="sm"/>
          </a:ln>
        </p:spPr>
        <p:txBody>
          <a:bodyPr anchor="ctr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49119" name="Google Shape;1238;p36"/>
          <p:cNvSpPr/>
          <p:nvPr/>
        </p:nvSpPr>
        <p:spPr>
          <a:xfrm rot="-4292743">
            <a:off x="335777" y="4075188"/>
            <a:ext cx="175747" cy="200748"/>
          </a:xfrm>
          <a:custGeom>
            <a:avLst/>
            <a:ahLst/>
            <a:rect l="l" t="t" r="r" b="b"/>
            <a:pathLst>
              <a:path w="1974" h="2255" extrusionOk="0">
                <a:moveTo>
                  <a:pt x="1" y="1"/>
                </a:moveTo>
                <a:lnTo>
                  <a:pt x="184" y="2254"/>
                </a:lnTo>
                <a:lnTo>
                  <a:pt x="1974" y="950"/>
                </a:lnTo>
                <a:lnTo>
                  <a:pt x="1" y="1"/>
                </a:lnTo>
                <a:close/>
              </a:path>
            </a:pathLst>
          </a:custGeom>
          <a:solidFill>
            <a:schemeClr val="accent2"/>
          </a:solidFill>
          <a:ln w="9525" cap="flat" cmpd="sng">
            <a:solidFill>
              <a:srgbClr val="2D435B"/>
            </a:solidFill>
            <a:prstDash val="solid"/>
            <a:miter lim="10781"/>
            <a:headEnd type="none" w="sm" len="sm"/>
            <a:tailEnd type="none" w="sm" len="sm"/>
          </a:ln>
        </p:spPr>
        <p:txBody>
          <a:bodyPr anchor="ctr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0">
    <p:spTree>
      <p:nvGrpSpPr>
        <p:cNvPr id="18" name="Shape 1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oogle Shape;1562;p43"/>
          <p:cNvGrpSpPr/>
          <p:nvPr/>
        </p:nvGrpSpPr>
        <p:grpSpPr>
          <a:xfrm>
            <a:off x="142500" y="62550"/>
            <a:ext cx="8859000" cy="4948875"/>
            <a:chOff x="142500" y="62550"/>
            <a:chExt cx="8859000" cy="4948875"/>
          </a:xfrm>
        </p:grpSpPr>
        <p:grpSp>
          <p:nvGrpSpPr>
            <p:cNvPr id="20" name="Google Shape;1563;p43"/>
            <p:cNvGrpSpPr/>
            <p:nvPr/>
          </p:nvGrpSpPr>
          <p:grpSpPr>
            <a:xfrm>
              <a:off x="142500" y="62550"/>
              <a:ext cx="8859000" cy="4948875"/>
              <a:chOff x="142500" y="62550"/>
              <a:chExt cx="8859000" cy="4948875"/>
            </a:xfrm>
          </p:grpSpPr>
          <p:sp>
            <p:nvSpPr>
              <p:cNvPr id="1048578" name="Google Shape;1564;p43"/>
              <p:cNvSpPr/>
              <p:nvPr/>
            </p:nvSpPr>
            <p:spPr>
              <a:xfrm>
                <a:off x="142500" y="152925"/>
                <a:ext cx="8859000" cy="4858500"/>
              </a:xfrm>
              <a:prstGeom prst="snip2SameRect">
                <a:avLst>
                  <a:gd name="adj1" fmla="val 0"/>
                  <a:gd name="adj2" fmla="val 0"/>
                </a:avLst>
              </a:pr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algn="bl" dir="2760000" dist="114300" rotWithShape="0">
                  <a:schemeClr val="dk1"/>
                </a:outerShdw>
              </a:effectLst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48579" name="Google Shape;1565;p43"/>
              <p:cNvSpPr/>
              <p:nvPr/>
            </p:nvSpPr>
            <p:spPr>
              <a:xfrm>
                <a:off x="142500" y="62550"/>
                <a:ext cx="8859000" cy="320400"/>
              </a:xfrm>
              <a:prstGeom prst="roundRect">
                <a:avLst>
                  <a:gd name="adj" fmla="val 0"/>
                </a:avLst>
              </a:pr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sp>
          <p:nvSpPr>
            <p:cNvPr id="1048580" name="Google Shape;1566;p43"/>
            <p:cNvSpPr/>
            <p:nvPr/>
          </p:nvSpPr>
          <p:spPr>
            <a:xfrm>
              <a:off x="8478904" y="154072"/>
              <a:ext cx="149118" cy="149118"/>
            </a:xfrm>
            <a:custGeom>
              <a:avLst/>
              <a:ahLst/>
              <a:rect l="l" t="t" r="r" b="b"/>
              <a:pathLst>
                <a:path w="3087" h="3087" extrusionOk="0">
                  <a:moveTo>
                    <a:pt x="2725" y="362"/>
                  </a:moveTo>
                  <a:lnTo>
                    <a:pt x="2725" y="2716"/>
                  </a:lnTo>
                  <a:lnTo>
                    <a:pt x="370" y="2716"/>
                  </a:lnTo>
                  <a:lnTo>
                    <a:pt x="370" y="362"/>
                  </a:lnTo>
                  <a:close/>
                  <a:moveTo>
                    <a:pt x="185" y="0"/>
                  </a:moveTo>
                  <a:cubicBezTo>
                    <a:pt x="79" y="0"/>
                    <a:pt x="0" y="71"/>
                    <a:pt x="0" y="185"/>
                  </a:cubicBezTo>
                  <a:lnTo>
                    <a:pt x="0" y="2901"/>
                  </a:lnTo>
                  <a:cubicBezTo>
                    <a:pt x="0" y="3007"/>
                    <a:pt x="79" y="3086"/>
                    <a:pt x="185" y="3086"/>
                  </a:cubicBezTo>
                  <a:lnTo>
                    <a:pt x="2901" y="3086"/>
                  </a:lnTo>
                  <a:cubicBezTo>
                    <a:pt x="3016" y="3086"/>
                    <a:pt x="3086" y="3007"/>
                    <a:pt x="3086" y="2901"/>
                  </a:cubicBezTo>
                  <a:lnTo>
                    <a:pt x="3086" y="185"/>
                  </a:lnTo>
                  <a:cubicBezTo>
                    <a:pt x="3086" y="71"/>
                    <a:pt x="3016" y="0"/>
                    <a:pt x="29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581" name="Google Shape;1567;p43"/>
            <p:cNvSpPr/>
            <p:nvPr/>
          </p:nvSpPr>
          <p:spPr>
            <a:xfrm>
              <a:off x="8280400" y="285227"/>
              <a:ext cx="140181" cy="17969"/>
            </a:xfrm>
            <a:custGeom>
              <a:avLst/>
              <a:ahLst/>
              <a:rect l="l" t="t" r="r" b="b"/>
              <a:pathLst>
                <a:path w="2902" h="372" extrusionOk="0">
                  <a:moveTo>
                    <a:pt x="177" y="1"/>
                  </a:moveTo>
                  <a:cubicBezTo>
                    <a:pt x="71" y="1"/>
                    <a:pt x="0" y="71"/>
                    <a:pt x="0" y="186"/>
                  </a:cubicBezTo>
                  <a:cubicBezTo>
                    <a:pt x="0" y="292"/>
                    <a:pt x="71" y="371"/>
                    <a:pt x="177" y="371"/>
                  </a:cubicBezTo>
                  <a:lnTo>
                    <a:pt x="2716" y="371"/>
                  </a:lnTo>
                  <a:cubicBezTo>
                    <a:pt x="2822" y="371"/>
                    <a:pt x="2901" y="292"/>
                    <a:pt x="2901" y="186"/>
                  </a:cubicBezTo>
                  <a:cubicBezTo>
                    <a:pt x="2901" y="71"/>
                    <a:pt x="2822" y="1"/>
                    <a:pt x="27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582" name="Google Shape;1568;p43"/>
            <p:cNvSpPr/>
            <p:nvPr/>
          </p:nvSpPr>
          <p:spPr>
            <a:xfrm>
              <a:off x="8688471" y="154893"/>
              <a:ext cx="149069" cy="148296"/>
            </a:xfrm>
            <a:custGeom>
              <a:avLst/>
              <a:ahLst/>
              <a:rect l="l" t="t" r="r" b="b"/>
              <a:pathLst>
                <a:path w="3086" h="3070" extrusionOk="0">
                  <a:moveTo>
                    <a:pt x="202" y="1"/>
                  </a:moveTo>
                  <a:cubicBezTo>
                    <a:pt x="157" y="1"/>
                    <a:pt x="110" y="18"/>
                    <a:pt x="71" y="54"/>
                  </a:cubicBezTo>
                  <a:cubicBezTo>
                    <a:pt x="0" y="124"/>
                    <a:pt x="0" y="239"/>
                    <a:pt x="71" y="309"/>
                  </a:cubicBezTo>
                  <a:lnTo>
                    <a:pt x="1287" y="1526"/>
                  </a:lnTo>
                  <a:lnTo>
                    <a:pt x="71" y="2734"/>
                  </a:lnTo>
                  <a:cubicBezTo>
                    <a:pt x="0" y="2813"/>
                    <a:pt x="0" y="2919"/>
                    <a:pt x="71" y="2990"/>
                  </a:cubicBezTo>
                  <a:cubicBezTo>
                    <a:pt x="106" y="3034"/>
                    <a:pt x="150" y="3069"/>
                    <a:pt x="185" y="3069"/>
                  </a:cubicBezTo>
                  <a:cubicBezTo>
                    <a:pt x="256" y="3069"/>
                    <a:pt x="291" y="3034"/>
                    <a:pt x="326" y="2990"/>
                  </a:cubicBezTo>
                  <a:lnTo>
                    <a:pt x="1543" y="1782"/>
                  </a:lnTo>
                  <a:lnTo>
                    <a:pt x="2795" y="2990"/>
                  </a:lnTo>
                  <a:cubicBezTo>
                    <a:pt x="2830" y="3034"/>
                    <a:pt x="2866" y="3069"/>
                    <a:pt x="2901" y="3069"/>
                  </a:cubicBezTo>
                  <a:cubicBezTo>
                    <a:pt x="2936" y="3069"/>
                    <a:pt x="3015" y="3034"/>
                    <a:pt x="3051" y="2990"/>
                  </a:cubicBezTo>
                  <a:cubicBezTo>
                    <a:pt x="3086" y="2919"/>
                    <a:pt x="3086" y="2813"/>
                    <a:pt x="3051" y="2734"/>
                  </a:cubicBezTo>
                  <a:lnTo>
                    <a:pt x="1799" y="1526"/>
                  </a:lnTo>
                  <a:lnTo>
                    <a:pt x="3051" y="309"/>
                  </a:lnTo>
                  <a:cubicBezTo>
                    <a:pt x="3086" y="239"/>
                    <a:pt x="3086" y="124"/>
                    <a:pt x="3051" y="54"/>
                  </a:cubicBezTo>
                  <a:cubicBezTo>
                    <a:pt x="3011" y="18"/>
                    <a:pt x="2956" y="1"/>
                    <a:pt x="2906" y="1"/>
                  </a:cubicBezTo>
                  <a:cubicBezTo>
                    <a:pt x="2857" y="1"/>
                    <a:pt x="2813" y="18"/>
                    <a:pt x="2795" y="54"/>
                  </a:cubicBezTo>
                  <a:lnTo>
                    <a:pt x="1543" y="1270"/>
                  </a:lnTo>
                  <a:lnTo>
                    <a:pt x="326" y="54"/>
                  </a:lnTo>
                  <a:cubicBezTo>
                    <a:pt x="291" y="18"/>
                    <a:pt x="247" y="1"/>
                    <a:pt x="2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1" name="Google Shape;1569;p43"/>
          <p:cNvGrpSpPr/>
          <p:nvPr/>
        </p:nvGrpSpPr>
        <p:grpSpPr>
          <a:xfrm>
            <a:off x="713100" y="1093425"/>
            <a:ext cx="3858923" cy="3510143"/>
            <a:chOff x="1402827" y="2052885"/>
            <a:chExt cx="1382829" cy="1674207"/>
          </a:xfrm>
        </p:grpSpPr>
        <p:grpSp>
          <p:nvGrpSpPr>
            <p:cNvPr id="22" name="Google Shape;1570;p43"/>
            <p:cNvGrpSpPr/>
            <p:nvPr/>
          </p:nvGrpSpPr>
          <p:grpSpPr>
            <a:xfrm>
              <a:off x="1402827" y="2052885"/>
              <a:ext cx="1382829" cy="1674207"/>
              <a:chOff x="342755" y="62511"/>
              <a:chExt cx="4294500" cy="5199401"/>
            </a:xfrm>
          </p:grpSpPr>
          <p:sp>
            <p:nvSpPr>
              <p:cNvPr id="1048583" name="Google Shape;1571;p43"/>
              <p:cNvSpPr/>
              <p:nvPr/>
            </p:nvSpPr>
            <p:spPr>
              <a:xfrm>
                <a:off x="342755" y="153512"/>
                <a:ext cx="4294500" cy="5108400"/>
              </a:xfrm>
              <a:prstGeom prst="snip2SameRect">
                <a:avLst>
                  <a:gd name="adj1" fmla="val 0"/>
                  <a:gd name="adj2" fmla="val 0"/>
                </a:avLst>
              </a:pr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algn="bl" dir="2760000" dist="114300" rotWithShape="0">
                  <a:schemeClr val="accent2"/>
                </a:outerShdw>
              </a:effectLst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48584" name="Google Shape;1572;p43"/>
              <p:cNvSpPr/>
              <p:nvPr/>
            </p:nvSpPr>
            <p:spPr>
              <a:xfrm>
                <a:off x="342755" y="62511"/>
                <a:ext cx="4294500" cy="458700"/>
              </a:xfrm>
              <a:prstGeom prst="roundRect">
                <a:avLst>
                  <a:gd name="adj" fmla="val 0"/>
                </a:avLst>
              </a:prstGeom>
              <a:solidFill>
                <a:schemeClr val="accent3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sp>
          <p:nvSpPr>
            <p:cNvPr id="1048585" name="Google Shape;1573;p43"/>
            <p:cNvSpPr/>
            <p:nvPr/>
          </p:nvSpPr>
          <p:spPr>
            <a:xfrm>
              <a:off x="1431235" y="2105885"/>
              <a:ext cx="285600" cy="393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3" name="Google Shape;1574;p43"/>
          <p:cNvGrpSpPr/>
          <p:nvPr/>
        </p:nvGrpSpPr>
        <p:grpSpPr>
          <a:xfrm>
            <a:off x="7581822" y="1622818"/>
            <a:ext cx="849087" cy="948938"/>
            <a:chOff x="4148221" y="731931"/>
            <a:chExt cx="1070053" cy="1195890"/>
          </a:xfrm>
        </p:grpSpPr>
        <p:sp>
          <p:nvSpPr>
            <p:cNvPr id="1048586" name="Google Shape;1575;p43"/>
            <p:cNvSpPr/>
            <p:nvPr/>
          </p:nvSpPr>
          <p:spPr>
            <a:xfrm>
              <a:off x="4150814" y="737117"/>
              <a:ext cx="1064870" cy="1189017"/>
            </a:xfrm>
            <a:custGeom>
              <a:avLst/>
              <a:ahLst/>
              <a:rect l="l" t="t" r="r" b="b"/>
              <a:pathLst>
                <a:path w="17661" h="19720" extrusionOk="0">
                  <a:moveTo>
                    <a:pt x="1" y="1"/>
                  </a:moveTo>
                  <a:lnTo>
                    <a:pt x="1" y="19720"/>
                  </a:lnTo>
                  <a:lnTo>
                    <a:pt x="17661" y="19720"/>
                  </a:lnTo>
                  <a:lnTo>
                    <a:pt x="17661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rgbClr val="2D435B"/>
              </a:solidFill>
              <a:prstDash val="solid"/>
              <a:miter lim="10781"/>
              <a:headEnd type="none" w="sm" len="sm"/>
              <a:tailEnd type="none" w="sm" len="sm"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587" name="Google Shape;1576;p43"/>
            <p:cNvSpPr/>
            <p:nvPr/>
          </p:nvSpPr>
          <p:spPr>
            <a:xfrm>
              <a:off x="4264591" y="1867707"/>
              <a:ext cx="48779" cy="59752"/>
            </a:xfrm>
            <a:custGeom>
              <a:avLst/>
              <a:ahLst/>
              <a:rect l="l" t="t" r="r" b="b"/>
              <a:pathLst>
                <a:path w="809" h="991" extrusionOk="0">
                  <a:moveTo>
                    <a:pt x="92" y="1"/>
                  </a:moveTo>
                  <a:cubicBezTo>
                    <a:pt x="57" y="1"/>
                    <a:pt x="22" y="25"/>
                    <a:pt x="0" y="74"/>
                  </a:cubicBezTo>
                  <a:cubicBezTo>
                    <a:pt x="0" y="117"/>
                    <a:pt x="0" y="203"/>
                    <a:pt x="43" y="246"/>
                  </a:cubicBezTo>
                  <a:lnTo>
                    <a:pt x="583" y="925"/>
                  </a:lnTo>
                  <a:cubicBezTo>
                    <a:pt x="609" y="969"/>
                    <a:pt x="645" y="990"/>
                    <a:pt x="678" y="990"/>
                  </a:cubicBezTo>
                  <a:cubicBezTo>
                    <a:pt x="712" y="990"/>
                    <a:pt x="744" y="969"/>
                    <a:pt x="766" y="925"/>
                  </a:cubicBezTo>
                  <a:cubicBezTo>
                    <a:pt x="809" y="882"/>
                    <a:pt x="809" y="785"/>
                    <a:pt x="766" y="742"/>
                  </a:cubicBezTo>
                  <a:lnTo>
                    <a:pt x="184" y="74"/>
                  </a:lnTo>
                  <a:cubicBezTo>
                    <a:pt x="162" y="25"/>
                    <a:pt x="127" y="1"/>
                    <a:pt x="92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588" name="Google Shape;1577;p43"/>
            <p:cNvSpPr/>
            <p:nvPr/>
          </p:nvSpPr>
          <p:spPr>
            <a:xfrm>
              <a:off x="4153407" y="1876269"/>
              <a:ext cx="57280" cy="48357"/>
            </a:xfrm>
            <a:custGeom>
              <a:avLst/>
              <a:ahLst/>
              <a:rect l="l" t="t" r="r" b="b"/>
              <a:pathLst>
                <a:path w="950" h="802" extrusionOk="0">
                  <a:moveTo>
                    <a:pt x="138" y="0"/>
                  </a:moveTo>
                  <a:cubicBezTo>
                    <a:pt x="98" y="0"/>
                    <a:pt x="55" y="31"/>
                    <a:pt x="55" y="61"/>
                  </a:cubicBezTo>
                  <a:cubicBezTo>
                    <a:pt x="1" y="158"/>
                    <a:pt x="1" y="244"/>
                    <a:pt x="55" y="244"/>
                  </a:cubicBezTo>
                  <a:lnTo>
                    <a:pt x="766" y="783"/>
                  </a:lnTo>
                  <a:cubicBezTo>
                    <a:pt x="779" y="796"/>
                    <a:pt x="792" y="801"/>
                    <a:pt x="806" y="801"/>
                  </a:cubicBezTo>
                  <a:cubicBezTo>
                    <a:pt x="840" y="801"/>
                    <a:pt x="876" y="771"/>
                    <a:pt x="906" y="740"/>
                  </a:cubicBezTo>
                  <a:cubicBezTo>
                    <a:pt x="949" y="643"/>
                    <a:pt x="906" y="557"/>
                    <a:pt x="863" y="514"/>
                  </a:cubicBezTo>
                  <a:lnTo>
                    <a:pt x="184" y="18"/>
                  </a:lnTo>
                  <a:cubicBezTo>
                    <a:pt x="171" y="5"/>
                    <a:pt x="155" y="0"/>
                    <a:pt x="138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589" name="Google Shape;1578;p43"/>
            <p:cNvSpPr/>
            <p:nvPr/>
          </p:nvSpPr>
          <p:spPr>
            <a:xfrm>
              <a:off x="4194347" y="1830143"/>
              <a:ext cx="29967" cy="75550"/>
            </a:xfrm>
            <a:custGeom>
              <a:avLst/>
              <a:ahLst/>
              <a:rect l="l" t="t" r="r" b="b"/>
              <a:pathLst>
                <a:path w="497" h="1253" extrusionOk="0">
                  <a:moveTo>
                    <a:pt x="130" y="1"/>
                  </a:moveTo>
                  <a:cubicBezTo>
                    <a:pt x="114" y="1"/>
                    <a:pt x="99" y="6"/>
                    <a:pt x="87" y="18"/>
                  </a:cubicBezTo>
                  <a:cubicBezTo>
                    <a:pt x="44" y="18"/>
                    <a:pt x="1" y="115"/>
                    <a:pt x="44" y="201"/>
                  </a:cubicBezTo>
                  <a:lnTo>
                    <a:pt x="270" y="1139"/>
                  </a:lnTo>
                  <a:cubicBezTo>
                    <a:pt x="270" y="1210"/>
                    <a:pt x="317" y="1253"/>
                    <a:pt x="359" y="1253"/>
                  </a:cubicBezTo>
                  <a:cubicBezTo>
                    <a:pt x="374" y="1253"/>
                    <a:pt x="389" y="1247"/>
                    <a:pt x="400" y="1236"/>
                  </a:cubicBezTo>
                  <a:cubicBezTo>
                    <a:pt x="454" y="1193"/>
                    <a:pt x="497" y="1139"/>
                    <a:pt x="497" y="1053"/>
                  </a:cubicBezTo>
                  <a:lnTo>
                    <a:pt x="227" y="115"/>
                  </a:lnTo>
                  <a:cubicBezTo>
                    <a:pt x="227" y="43"/>
                    <a:pt x="175" y="1"/>
                    <a:pt x="130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590" name="Google Shape;1579;p43"/>
            <p:cNvSpPr/>
            <p:nvPr/>
          </p:nvSpPr>
          <p:spPr>
            <a:xfrm>
              <a:off x="4218405" y="1716306"/>
              <a:ext cx="38408" cy="70123"/>
            </a:xfrm>
            <a:custGeom>
              <a:avLst/>
              <a:ahLst/>
              <a:rect l="l" t="t" r="r" b="b"/>
              <a:pathLst>
                <a:path w="637" h="1163" extrusionOk="0">
                  <a:moveTo>
                    <a:pt x="502" y="1"/>
                  </a:moveTo>
                  <a:cubicBezTo>
                    <a:pt x="472" y="1"/>
                    <a:pt x="441" y="31"/>
                    <a:pt x="411" y="62"/>
                  </a:cubicBezTo>
                  <a:lnTo>
                    <a:pt x="1" y="968"/>
                  </a:lnTo>
                  <a:cubicBezTo>
                    <a:pt x="1" y="1011"/>
                    <a:pt x="1" y="1097"/>
                    <a:pt x="55" y="1140"/>
                  </a:cubicBezTo>
                  <a:cubicBezTo>
                    <a:pt x="68" y="1156"/>
                    <a:pt x="84" y="1163"/>
                    <a:pt x="103" y="1163"/>
                  </a:cubicBezTo>
                  <a:cubicBezTo>
                    <a:pt x="146" y="1163"/>
                    <a:pt x="197" y="1127"/>
                    <a:pt x="227" y="1097"/>
                  </a:cubicBezTo>
                  <a:lnTo>
                    <a:pt x="594" y="202"/>
                  </a:lnTo>
                  <a:cubicBezTo>
                    <a:pt x="637" y="159"/>
                    <a:pt x="637" y="62"/>
                    <a:pt x="540" y="19"/>
                  </a:cubicBezTo>
                  <a:cubicBezTo>
                    <a:pt x="527" y="6"/>
                    <a:pt x="515" y="1"/>
                    <a:pt x="502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591" name="Google Shape;1580;p43"/>
            <p:cNvSpPr/>
            <p:nvPr/>
          </p:nvSpPr>
          <p:spPr>
            <a:xfrm>
              <a:off x="4373121" y="1849015"/>
              <a:ext cx="24118" cy="77117"/>
            </a:xfrm>
            <a:custGeom>
              <a:avLst/>
              <a:ahLst/>
              <a:rect l="l" t="t" r="r" b="b"/>
              <a:pathLst>
                <a:path w="400" h="1279" extrusionOk="0">
                  <a:moveTo>
                    <a:pt x="130" y="0"/>
                  </a:moveTo>
                  <a:cubicBezTo>
                    <a:pt x="113" y="0"/>
                    <a:pt x="98" y="6"/>
                    <a:pt x="87" y="17"/>
                  </a:cubicBezTo>
                  <a:cubicBezTo>
                    <a:pt x="44" y="17"/>
                    <a:pt x="1" y="114"/>
                    <a:pt x="1" y="157"/>
                  </a:cubicBezTo>
                  <a:lnTo>
                    <a:pt x="184" y="1149"/>
                  </a:lnTo>
                  <a:cubicBezTo>
                    <a:pt x="184" y="1235"/>
                    <a:pt x="270" y="1279"/>
                    <a:pt x="313" y="1279"/>
                  </a:cubicBezTo>
                  <a:cubicBezTo>
                    <a:pt x="357" y="1235"/>
                    <a:pt x="400" y="1192"/>
                    <a:pt x="400" y="1095"/>
                  </a:cubicBezTo>
                  <a:lnTo>
                    <a:pt x="227" y="114"/>
                  </a:lnTo>
                  <a:cubicBezTo>
                    <a:pt x="227" y="43"/>
                    <a:pt x="175" y="0"/>
                    <a:pt x="130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592" name="Google Shape;1581;p43"/>
            <p:cNvSpPr/>
            <p:nvPr/>
          </p:nvSpPr>
          <p:spPr>
            <a:xfrm>
              <a:off x="4338030" y="1631592"/>
              <a:ext cx="46246" cy="62224"/>
            </a:xfrm>
            <a:custGeom>
              <a:avLst/>
              <a:ahLst/>
              <a:rect l="l" t="t" r="r" b="b"/>
              <a:pathLst>
                <a:path w="767" h="1032" extrusionOk="0">
                  <a:moveTo>
                    <a:pt x="631" y="1"/>
                  </a:moveTo>
                  <a:cubicBezTo>
                    <a:pt x="604" y="1"/>
                    <a:pt x="583" y="11"/>
                    <a:pt x="583" y="33"/>
                  </a:cubicBezTo>
                  <a:lnTo>
                    <a:pt x="44" y="798"/>
                  </a:lnTo>
                  <a:cubicBezTo>
                    <a:pt x="1" y="842"/>
                    <a:pt x="1" y="928"/>
                    <a:pt x="44" y="982"/>
                  </a:cubicBezTo>
                  <a:cubicBezTo>
                    <a:pt x="62" y="1018"/>
                    <a:pt x="80" y="1032"/>
                    <a:pt x="98" y="1032"/>
                  </a:cubicBezTo>
                  <a:cubicBezTo>
                    <a:pt x="123" y="1032"/>
                    <a:pt x="148" y="1007"/>
                    <a:pt x="173" y="982"/>
                  </a:cubicBezTo>
                  <a:lnTo>
                    <a:pt x="712" y="259"/>
                  </a:lnTo>
                  <a:cubicBezTo>
                    <a:pt x="766" y="173"/>
                    <a:pt x="766" y="76"/>
                    <a:pt x="712" y="33"/>
                  </a:cubicBezTo>
                  <a:cubicBezTo>
                    <a:pt x="691" y="11"/>
                    <a:pt x="658" y="1"/>
                    <a:pt x="631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593" name="Google Shape;1582;p43"/>
            <p:cNvSpPr/>
            <p:nvPr/>
          </p:nvSpPr>
          <p:spPr>
            <a:xfrm>
              <a:off x="4329588" y="1805422"/>
              <a:ext cx="41001" cy="69339"/>
            </a:xfrm>
            <a:custGeom>
              <a:avLst/>
              <a:ahLst/>
              <a:rect l="l" t="t" r="r" b="b"/>
              <a:pathLst>
                <a:path w="680" h="1150" extrusionOk="0">
                  <a:moveTo>
                    <a:pt x="529" y="0"/>
                  </a:moveTo>
                  <a:cubicBezTo>
                    <a:pt x="504" y="0"/>
                    <a:pt x="479" y="21"/>
                    <a:pt x="453" y="72"/>
                  </a:cubicBezTo>
                  <a:lnTo>
                    <a:pt x="44" y="923"/>
                  </a:lnTo>
                  <a:cubicBezTo>
                    <a:pt x="0" y="1010"/>
                    <a:pt x="44" y="1107"/>
                    <a:pt x="98" y="1150"/>
                  </a:cubicBezTo>
                  <a:cubicBezTo>
                    <a:pt x="141" y="1150"/>
                    <a:pt x="227" y="1150"/>
                    <a:pt x="227" y="1064"/>
                  </a:cubicBezTo>
                  <a:lnTo>
                    <a:pt x="637" y="201"/>
                  </a:lnTo>
                  <a:cubicBezTo>
                    <a:pt x="680" y="115"/>
                    <a:pt x="637" y="29"/>
                    <a:pt x="583" y="29"/>
                  </a:cubicBezTo>
                  <a:cubicBezTo>
                    <a:pt x="565" y="11"/>
                    <a:pt x="547" y="0"/>
                    <a:pt x="529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594" name="Google Shape;1583;p43"/>
            <p:cNvSpPr/>
            <p:nvPr/>
          </p:nvSpPr>
          <p:spPr>
            <a:xfrm>
              <a:off x="4256752" y="1790891"/>
              <a:ext cx="59270" cy="36177"/>
            </a:xfrm>
            <a:custGeom>
              <a:avLst/>
              <a:ahLst/>
              <a:rect l="l" t="t" r="r" b="b"/>
              <a:pathLst>
                <a:path w="983" h="600" extrusionOk="0">
                  <a:moveTo>
                    <a:pt x="810" y="0"/>
                  </a:moveTo>
                  <a:lnTo>
                    <a:pt x="87" y="313"/>
                  </a:lnTo>
                  <a:cubicBezTo>
                    <a:pt x="1" y="356"/>
                    <a:pt x="1" y="442"/>
                    <a:pt x="1" y="496"/>
                  </a:cubicBezTo>
                  <a:cubicBezTo>
                    <a:pt x="33" y="559"/>
                    <a:pt x="64" y="599"/>
                    <a:pt x="96" y="599"/>
                  </a:cubicBezTo>
                  <a:cubicBezTo>
                    <a:pt x="107" y="599"/>
                    <a:pt x="119" y="594"/>
                    <a:pt x="130" y="582"/>
                  </a:cubicBezTo>
                  <a:lnTo>
                    <a:pt x="896" y="270"/>
                  </a:lnTo>
                  <a:cubicBezTo>
                    <a:pt x="939" y="270"/>
                    <a:pt x="982" y="173"/>
                    <a:pt x="939" y="86"/>
                  </a:cubicBezTo>
                  <a:cubicBezTo>
                    <a:pt x="939" y="43"/>
                    <a:pt x="853" y="0"/>
                    <a:pt x="810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595" name="Google Shape;1584;p43"/>
            <p:cNvSpPr/>
            <p:nvPr/>
          </p:nvSpPr>
          <p:spPr>
            <a:xfrm>
              <a:off x="4289311" y="1710518"/>
              <a:ext cx="53964" cy="46970"/>
            </a:xfrm>
            <a:custGeom>
              <a:avLst/>
              <a:ahLst/>
              <a:rect l="l" t="t" r="r" b="b"/>
              <a:pathLst>
                <a:path w="895" h="779" extrusionOk="0">
                  <a:moveTo>
                    <a:pt x="106" y="0"/>
                  </a:moveTo>
                  <a:cubicBezTo>
                    <a:pt x="73" y="0"/>
                    <a:pt x="43" y="21"/>
                    <a:pt x="43" y="72"/>
                  </a:cubicBezTo>
                  <a:cubicBezTo>
                    <a:pt x="0" y="115"/>
                    <a:pt x="0" y="212"/>
                    <a:pt x="43" y="255"/>
                  </a:cubicBezTo>
                  <a:lnTo>
                    <a:pt x="712" y="751"/>
                  </a:lnTo>
                  <a:cubicBezTo>
                    <a:pt x="750" y="768"/>
                    <a:pt x="781" y="778"/>
                    <a:pt x="806" y="778"/>
                  </a:cubicBezTo>
                  <a:cubicBezTo>
                    <a:pt x="843" y="778"/>
                    <a:pt x="869" y="755"/>
                    <a:pt x="895" y="697"/>
                  </a:cubicBezTo>
                  <a:cubicBezTo>
                    <a:pt x="895" y="654"/>
                    <a:pt x="895" y="568"/>
                    <a:pt x="852" y="524"/>
                  </a:cubicBezTo>
                  <a:lnTo>
                    <a:pt x="173" y="29"/>
                  </a:lnTo>
                  <a:cubicBezTo>
                    <a:pt x="155" y="11"/>
                    <a:pt x="129" y="0"/>
                    <a:pt x="106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596" name="Google Shape;1585;p43"/>
            <p:cNvSpPr/>
            <p:nvPr/>
          </p:nvSpPr>
          <p:spPr>
            <a:xfrm>
              <a:off x="4421900" y="1693334"/>
              <a:ext cx="59873" cy="21525"/>
            </a:xfrm>
            <a:custGeom>
              <a:avLst/>
              <a:ahLst/>
              <a:rect l="l" t="t" r="r" b="b"/>
              <a:pathLst>
                <a:path w="993" h="357" extrusionOk="0">
                  <a:moveTo>
                    <a:pt x="87" y="1"/>
                  </a:moveTo>
                  <a:cubicBezTo>
                    <a:pt x="44" y="1"/>
                    <a:pt x="0" y="87"/>
                    <a:pt x="0" y="130"/>
                  </a:cubicBezTo>
                  <a:cubicBezTo>
                    <a:pt x="0" y="227"/>
                    <a:pt x="44" y="314"/>
                    <a:pt x="87" y="314"/>
                  </a:cubicBezTo>
                  <a:lnTo>
                    <a:pt x="852" y="357"/>
                  </a:lnTo>
                  <a:cubicBezTo>
                    <a:pt x="938" y="357"/>
                    <a:pt x="992" y="314"/>
                    <a:pt x="992" y="227"/>
                  </a:cubicBezTo>
                  <a:cubicBezTo>
                    <a:pt x="992" y="130"/>
                    <a:pt x="938" y="87"/>
                    <a:pt x="895" y="87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597" name="Google Shape;1586;p43"/>
            <p:cNvSpPr/>
            <p:nvPr/>
          </p:nvSpPr>
          <p:spPr>
            <a:xfrm>
              <a:off x="4427085" y="1748926"/>
              <a:ext cx="32559" cy="75489"/>
            </a:xfrm>
            <a:custGeom>
              <a:avLst/>
              <a:ahLst/>
              <a:rect l="l" t="t" r="r" b="b"/>
              <a:pathLst>
                <a:path w="540" h="1252" extrusionOk="0">
                  <a:moveTo>
                    <a:pt x="393" y="0"/>
                  </a:moveTo>
                  <a:cubicBezTo>
                    <a:pt x="343" y="0"/>
                    <a:pt x="313" y="42"/>
                    <a:pt x="313" y="114"/>
                  </a:cubicBezTo>
                  <a:lnTo>
                    <a:pt x="44" y="1052"/>
                  </a:lnTo>
                  <a:cubicBezTo>
                    <a:pt x="1" y="1138"/>
                    <a:pt x="44" y="1192"/>
                    <a:pt x="98" y="1235"/>
                  </a:cubicBezTo>
                  <a:cubicBezTo>
                    <a:pt x="109" y="1246"/>
                    <a:pt x="123" y="1252"/>
                    <a:pt x="138" y="1252"/>
                  </a:cubicBezTo>
                  <a:cubicBezTo>
                    <a:pt x="180" y="1252"/>
                    <a:pt x="227" y="1210"/>
                    <a:pt x="227" y="1138"/>
                  </a:cubicBezTo>
                  <a:lnTo>
                    <a:pt x="497" y="200"/>
                  </a:lnTo>
                  <a:cubicBezTo>
                    <a:pt x="540" y="114"/>
                    <a:pt x="497" y="60"/>
                    <a:pt x="453" y="17"/>
                  </a:cubicBezTo>
                  <a:cubicBezTo>
                    <a:pt x="431" y="6"/>
                    <a:pt x="410" y="0"/>
                    <a:pt x="393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598" name="Google Shape;1587;p43"/>
            <p:cNvSpPr/>
            <p:nvPr/>
          </p:nvSpPr>
          <p:spPr>
            <a:xfrm>
              <a:off x="4367936" y="1718356"/>
              <a:ext cx="40398" cy="69942"/>
            </a:xfrm>
            <a:custGeom>
              <a:avLst/>
              <a:ahLst/>
              <a:rect l="l" t="t" r="r" b="b"/>
              <a:pathLst>
                <a:path w="670" h="1160" extrusionOk="0">
                  <a:moveTo>
                    <a:pt x="151" y="0"/>
                  </a:moveTo>
                  <a:cubicBezTo>
                    <a:pt x="128" y="0"/>
                    <a:pt x="104" y="11"/>
                    <a:pt x="87" y="28"/>
                  </a:cubicBezTo>
                  <a:cubicBezTo>
                    <a:pt x="44" y="82"/>
                    <a:pt x="1" y="168"/>
                    <a:pt x="44" y="211"/>
                  </a:cubicBezTo>
                  <a:lnTo>
                    <a:pt x="443" y="1063"/>
                  </a:lnTo>
                  <a:cubicBezTo>
                    <a:pt x="443" y="1160"/>
                    <a:pt x="540" y="1160"/>
                    <a:pt x="583" y="1160"/>
                  </a:cubicBezTo>
                  <a:cubicBezTo>
                    <a:pt x="626" y="1106"/>
                    <a:pt x="669" y="1020"/>
                    <a:pt x="626" y="934"/>
                  </a:cubicBezTo>
                  <a:lnTo>
                    <a:pt x="216" y="82"/>
                  </a:lnTo>
                  <a:cubicBezTo>
                    <a:pt x="216" y="24"/>
                    <a:pt x="185" y="0"/>
                    <a:pt x="151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599" name="Google Shape;1588;p43"/>
            <p:cNvSpPr/>
            <p:nvPr/>
          </p:nvSpPr>
          <p:spPr>
            <a:xfrm>
              <a:off x="4429678" y="1407355"/>
              <a:ext cx="46246" cy="63069"/>
            </a:xfrm>
            <a:custGeom>
              <a:avLst/>
              <a:ahLst/>
              <a:rect l="l" t="t" r="r" b="b"/>
              <a:pathLst>
                <a:path w="767" h="1046" extrusionOk="0">
                  <a:moveTo>
                    <a:pt x="658" y="0"/>
                  </a:moveTo>
                  <a:cubicBezTo>
                    <a:pt x="637" y="0"/>
                    <a:pt x="615" y="22"/>
                    <a:pt x="594" y="65"/>
                  </a:cubicBezTo>
                  <a:lnTo>
                    <a:pt x="55" y="787"/>
                  </a:lnTo>
                  <a:cubicBezTo>
                    <a:pt x="1" y="873"/>
                    <a:pt x="1" y="970"/>
                    <a:pt x="55" y="1014"/>
                  </a:cubicBezTo>
                  <a:cubicBezTo>
                    <a:pt x="76" y="1035"/>
                    <a:pt x="109" y="1046"/>
                    <a:pt x="141" y="1046"/>
                  </a:cubicBezTo>
                  <a:cubicBezTo>
                    <a:pt x="173" y="1046"/>
                    <a:pt x="206" y="1035"/>
                    <a:pt x="227" y="1014"/>
                  </a:cubicBezTo>
                  <a:lnTo>
                    <a:pt x="723" y="248"/>
                  </a:lnTo>
                  <a:cubicBezTo>
                    <a:pt x="766" y="205"/>
                    <a:pt x="766" y="119"/>
                    <a:pt x="723" y="65"/>
                  </a:cubicBezTo>
                  <a:cubicBezTo>
                    <a:pt x="702" y="22"/>
                    <a:pt x="680" y="0"/>
                    <a:pt x="658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600" name="Google Shape;1589;p43"/>
            <p:cNvSpPr/>
            <p:nvPr/>
          </p:nvSpPr>
          <p:spPr>
            <a:xfrm>
              <a:off x="4503177" y="1628999"/>
              <a:ext cx="46186" cy="61019"/>
            </a:xfrm>
            <a:custGeom>
              <a:avLst/>
              <a:ahLst/>
              <a:rect l="l" t="t" r="r" b="b"/>
              <a:pathLst>
                <a:path w="766" h="1012" extrusionOk="0">
                  <a:moveTo>
                    <a:pt x="648" y="1"/>
                  </a:moveTo>
                  <a:cubicBezTo>
                    <a:pt x="625" y="1"/>
                    <a:pt x="604" y="11"/>
                    <a:pt x="582" y="33"/>
                  </a:cubicBezTo>
                  <a:lnTo>
                    <a:pt x="43" y="798"/>
                  </a:lnTo>
                  <a:cubicBezTo>
                    <a:pt x="0" y="841"/>
                    <a:pt x="0" y="928"/>
                    <a:pt x="43" y="971"/>
                  </a:cubicBezTo>
                  <a:cubicBezTo>
                    <a:pt x="65" y="998"/>
                    <a:pt x="100" y="1011"/>
                    <a:pt x="135" y="1011"/>
                  </a:cubicBezTo>
                  <a:cubicBezTo>
                    <a:pt x="170" y="1011"/>
                    <a:pt x="205" y="998"/>
                    <a:pt x="227" y="971"/>
                  </a:cubicBezTo>
                  <a:lnTo>
                    <a:pt x="722" y="259"/>
                  </a:lnTo>
                  <a:cubicBezTo>
                    <a:pt x="766" y="162"/>
                    <a:pt x="766" y="76"/>
                    <a:pt x="722" y="33"/>
                  </a:cubicBezTo>
                  <a:cubicBezTo>
                    <a:pt x="695" y="11"/>
                    <a:pt x="671" y="1"/>
                    <a:pt x="648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601" name="Google Shape;1590;p43"/>
            <p:cNvSpPr/>
            <p:nvPr/>
          </p:nvSpPr>
          <p:spPr>
            <a:xfrm>
              <a:off x="4427085" y="1583718"/>
              <a:ext cx="38408" cy="70425"/>
            </a:xfrm>
            <a:custGeom>
              <a:avLst/>
              <a:ahLst/>
              <a:rect l="l" t="t" r="r" b="b"/>
              <a:pathLst>
                <a:path w="637" h="1168" extrusionOk="0">
                  <a:moveTo>
                    <a:pt x="502" y="1"/>
                  </a:moveTo>
                  <a:cubicBezTo>
                    <a:pt x="471" y="1"/>
                    <a:pt x="441" y="31"/>
                    <a:pt x="410" y="62"/>
                  </a:cubicBezTo>
                  <a:lnTo>
                    <a:pt x="1" y="967"/>
                  </a:lnTo>
                  <a:cubicBezTo>
                    <a:pt x="1" y="1010"/>
                    <a:pt x="1" y="1097"/>
                    <a:pt x="44" y="1140"/>
                  </a:cubicBezTo>
                  <a:cubicBezTo>
                    <a:pt x="66" y="1158"/>
                    <a:pt x="94" y="1168"/>
                    <a:pt x="122" y="1168"/>
                  </a:cubicBezTo>
                  <a:cubicBezTo>
                    <a:pt x="162" y="1168"/>
                    <a:pt x="202" y="1147"/>
                    <a:pt x="227" y="1097"/>
                  </a:cubicBezTo>
                  <a:lnTo>
                    <a:pt x="583" y="245"/>
                  </a:lnTo>
                  <a:cubicBezTo>
                    <a:pt x="637" y="159"/>
                    <a:pt x="637" y="62"/>
                    <a:pt x="540" y="18"/>
                  </a:cubicBezTo>
                  <a:cubicBezTo>
                    <a:pt x="527" y="6"/>
                    <a:pt x="514" y="1"/>
                    <a:pt x="502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602" name="Google Shape;1591;p43"/>
            <p:cNvSpPr/>
            <p:nvPr/>
          </p:nvSpPr>
          <p:spPr>
            <a:xfrm>
              <a:off x="4386808" y="1541270"/>
              <a:ext cx="59210" cy="36780"/>
            </a:xfrm>
            <a:custGeom>
              <a:avLst/>
              <a:ahLst/>
              <a:rect l="l" t="t" r="r" b="b"/>
              <a:pathLst>
                <a:path w="982" h="610" extrusionOk="0">
                  <a:moveTo>
                    <a:pt x="852" y="0"/>
                  </a:moveTo>
                  <a:lnTo>
                    <a:pt x="86" y="323"/>
                  </a:lnTo>
                  <a:cubicBezTo>
                    <a:pt x="43" y="367"/>
                    <a:pt x="0" y="453"/>
                    <a:pt x="43" y="496"/>
                  </a:cubicBezTo>
                  <a:cubicBezTo>
                    <a:pt x="43" y="568"/>
                    <a:pt x="67" y="610"/>
                    <a:pt x="114" y="610"/>
                  </a:cubicBezTo>
                  <a:cubicBezTo>
                    <a:pt x="130" y="610"/>
                    <a:pt x="150" y="604"/>
                    <a:pt x="173" y="593"/>
                  </a:cubicBezTo>
                  <a:lnTo>
                    <a:pt x="895" y="270"/>
                  </a:lnTo>
                  <a:cubicBezTo>
                    <a:pt x="938" y="270"/>
                    <a:pt x="981" y="183"/>
                    <a:pt x="981" y="97"/>
                  </a:cubicBezTo>
                  <a:cubicBezTo>
                    <a:pt x="938" y="54"/>
                    <a:pt x="895" y="0"/>
                    <a:pt x="852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603" name="Google Shape;1592;p43"/>
            <p:cNvSpPr/>
            <p:nvPr/>
          </p:nvSpPr>
          <p:spPr>
            <a:xfrm>
              <a:off x="4340622" y="1480372"/>
              <a:ext cx="54024" cy="46849"/>
            </a:xfrm>
            <a:custGeom>
              <a:avLst/>
              <a:ahLst/>
              <a:rect l="l" t="t" r="r" b="b"/>
              <a:pathLst>
                <a:path w="896" h="777" extrusionOk="0">
                  <a:moveTo>
                    <a:pt x="106" y="1"/>
                  </a:moveTo>
                  <a:cubicBezTo>
                    <a:pt x="66" y="1"/>
                    <a:pt x="26" y="22"/>
                    <a:pt x="1" y="72"/>
                  </a:cubicBezTo>
                  <a:cubicBezTo>
                    <a:pt x="1" y="115"/>
                    <a:pt x="1" y="201"/>
                    <a:pt x="44" y="255"/>
                  </a:cubicBezTo>
                  <a:lnTo>
                    <a:pt x="723" y="741"/>
                  </a:lnTo>
                  <a:cubicBezTo>
                    <a:pt x="742" y="764"/>
                    <a:pt x="768" y="777"/>
                    <a:pt x="795" y="777"/>
                  </a:cubicBezTo>
                  <a:cubicBezTo>
                    <a:pt x="832" y="777"/>
                    <a:pt x="871" y="753"/>
                    <a:pt x="896" y="697"/>
                  </a:cubicBezTo>
                  <a:cubicBezTo>
                    <a:pt x="896" y="654"/>
                    <a:pt x="896" y="568"/>
                    <a:pt x="852" y="525"/>
                  </a:cubicBezTo>
                  <a:lnTo>
                    <a:pt x="184" y="29"/>
                  </a:lnTo>
                  <a:cubicBezTo>
                    <a:pt x="162" y="11"/>
                    <a:pt x="134" y="1"/>
                    <a:pt x="106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604" name="Google Shape;1593;p43"/>
            <p:cNvSpPr/>
            <p:nvPr/>
          </p:nvSpPr>
          <p:spPr>
            <a:xfrm>
              <a:off x="4500524" y="1489899"/>
              <a:ext cx="59270" cy="22128"/>
            </a:xfrm>
            <a:custGeom>
              <a:avLst/>
              <a:ahLst/>
              <a:rect l="l" t="t" r="r" b="b"/>
              <a:pathLst>
                <a:path w="983" h="367" extrusionOk="0">
                  <a:moveTo>
                    <a:pt x="130" y="0"/>
                  </a:moveTo>
                  <a:cubicBezTo>
                    <a:pt x="44" y="0"/>
                    <a:pt x="1" y="43"/>
                    <a:pt x="1" y="140"/>
                  </a:cubicBezTo>
                  <a:cubicBezTo>
                    <a:pt x="1" y="227"/>
                    <a:pt x="44" y="270"/>
                    <a:pt x="87" y="270"/>
                  </a:cubicBezTo>
                  <a:lnTo>
                    <a:pt x="896" y="367"/>
                  </a:lnTo>
                  <a:cubicBezTo>
                    <a:pt x="939" y="367"/>
                    <a:pt x="982" y="270"/>
                    <a:pt x="982" y="227"/>
                  </a:cubicBezTo>
                  <a:cubicBezTo>
                    <a:pt x="982" y="140"/>
                    <a:pt x="939" y="43"/>
                    <a:pt x="896" y="43"/>
                  </a:cubicBezTo>
                  <a:lnTo>
                    <a:pt x="130" y="0"/>
                  </a:ln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605" name="Google Shape;1594;p43"/>
            <p:cNvSpPr/>
            <p:nvPr/>
          </p:nvSpPr>
          <p:spPr>
            <a:xfrm>
              <a:off x="4456991" y="1080979"/>
              <a:ext cx="59873" cy="21525"/>
            </a:xfrm>
            <a:custGeom>
              <a:avLst/>
              <a:ahLst/>
              <a:rect l="l" t="t" r="r" b="b"/>
              <a:pathLst>
                <a:path w="993" h="357" extrusionOk="0">
                  <a:moveTo>
                    <a:pt x="87" y="1"/>
                  </a:moveTo>
                  <a:cubicBezTo>
                    <a:pt x="44" y="1"/>
                    <a:pt x="1" y="87"/>
                    <a:pt x="1" y="141"/>
                  </a:cubicBezTo>
                  <a:cubicBezTo>
                    <a:pt x="1" y="227"/>
                    <a:pt x="44" y="314"/>
                    <a:pt x="87" y="314"/>
                  </a:cubicBezTo>
                  <a:lnTo>
                    <a:pt x="895" y="357"/>
                  </a:lnTo>
                  <a:cubicBezTo>
                    <a:pt x="949" y="357"/>
                    <a:pt x="993" y="314"/>
                    <a:pt x="993" y="227"/>
                  </a:cubicBezTo>
                  <a:cubicBezTo>
                    <a:pt x="993" y="141"/>
                    <a:pt x="949" y="87"/>
                    <a:pt x="895" y="87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606" name="Google Shape;1595;p43"/>
            <p:cNvSpPr/>
            <p:nvPr/>
          </p:nvSpPr>
          <p:spPr>
            <a:xfrm>
              <a:off x="4508363" y="1546094"/>
              <a:ext cx="29967" cy="73861"/>
            </a:xfrm>
            <a:custGeom>
              <a:avLst/>
              <a:ahLst/>
              <a:rect l="l" t="t" r="r" b="b"/>
              <a:pathLst>
                <a:path w="497" h="1225" extrusionOk="0">
                  <a:moveTo>
                    <a:pt x="367" y="0"/>
                  </a:moveTo>
                  <a:cubicBezTo>
                    <a:pt x="322" y="0"/>
                    <a:pt x="270" y="40"/>
                    <a:pt x="270" y="103"/>
                  </a:cubicBezTo>
                  <a:lnTo>
                    <a:pt x="0" y="1052"/>
                  </a:lnTo>
                  <a:cubicBezTo>
                    <a:pt x="0" y="1095"/>
                    <a:pt x="0" y="1181"/>
                    <a:pt x="97" y="1225"/>
                  </a:cubicBezTo>
                  <a:cubicBezTo>
                    <a:pt x="141" y="1225"/>
                    <a:pt x="184" y="1181"/>
                    <a:pt x="227" y="1138"/>
                  </a:cubicBezTo>
                  <a:lnTo>
                    <a:pt x="496" y="190"/>
                  </a:lnTo>
                  <a:cubicBezTo>
                    <a:pt x="496" y="103"/>
                    <a:pt x="453" y="17"/>
                    <a:pt x="410" y="17"/>
                  </a:cubicBezTo>
                  <a:cubicBezTo>
                    <a:pt x="398" y="6"/>
                    <a:pt x="383" y="0"/>
                    <a:pt x="367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607" name="Google Shape;1596;p43"/>
            <p:cNvSpPr/>
            <p:nvPr/>
          </p:nvSpPr>
          <p:spPr>
            <a:xfrm>
              <a:off x="4456991" y="1494361"/>
              <a:ext cx="37745" cy="70726"/>
            </a:xfrm>
            <a:custGeom>
              <a:avLst/>
              <a:ahLst/>
              <a:rect l="l" t="t" r="r" b="b"/>
              <a:pathLst>
                <a:path w="626" h="1173" extrusionOk="0">
                  <a:moveTo>
                    <a:pt x="118" y="1"/>
                  </a:moveTo>
                  <a:cubicBezTo>
                    <a:pt x="97" y="1"/>
                    <a:pt x="73" y="7"/>
                    <a:pt x="44" y="23"/>
                  </a:cubicBezTo>
                  <a:cubicBezTo>
                    <a:pt x="1" y="66"/>
                    <a:pt x="1" y="153"/>
                    <a:pt x="44" y="239"/>
                  </a:cubicBezTo>
                  <a:lnTo>
                    <a:pt x="410" y="1101"/>
                  </a:lnTo>
                  <a:cubicBezTo>
                    <a:pt x="436" y="1152"/>
                    <a:pt x="461" y="1173"/>
                    <a:pt x="495" y="1173"/>
                  </a:cubicBezTo>
                  <a:cubicBezTo>
                    <a:pt x="519" y="1173"/>
                    <a:pt x="547" y="1162"/>
                    <a:pt x="583" y="1145"/>
                  </a:cubicBezTo>
                  <a:cubicBezTo>
                    <a:pt x="626" y="1101"/>
                    <a:pt x="626" y="1004"/>
                    <a:pt x="583" y="961"/>
                  </a:cubicBezTo>
                  <a:lnTo>
                    <a:pt x="227" y="66"/>
                  </a:lnTo>
                  <a:cubicBezTo>
                    <a:pt x="197" y="36"/>
                    <a:pt x="167" y="1"/>
                    <a:pt x="118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608" name="Google Shape;1597;p43"/>
            <p:cNvSpPr/>
            <p:nvPr/>
          </p:nvSpPr>
          <p:spPr>
            <a:xfrm>
              <a:off x="4148221" y="1390412"/>
              <a:ext cx="48839" cy="58607"/>
            </a:xfrm>
            <a:custGeom>
              <a:avLst/>
              <a:ahLst/>
              <a:rect l="l" t="t" r="r" b="b"/>
              <a:pathLst>
                <a:path w="810" h="972" extrusionOk="0">
                  <a:moveTo>
                    <a:pt x="97" y="1"/>
                  </a:moveTo>
                  <a:cubicBezTo>
                    <a:pt x="68" y="1"/>
                    <a:pt x="44" y="12"/>
                    <a:pt x="44" y="33"/>
                  </a:cubicBezTo>
                  <a:cubicBezTo>
                    <a:pt x="0" y="76"/>
                    <a:pt x="0" y="173"/>
                    <a:pt x="44" y="260"/>
                  </a:cubicBezTo>
                  <a:lnTo>
                    <a:pt x="583" y="939"/>
                  </a:lnTo>
                  <a:cubicBezTo>
                    <a:pt x="604" y="960"/>
                    <a:pt x="639" y="971"/>
                    <a:pt x="674" y="971"/>
                  </a:cubicBezTo>
                  <a:cubicBezTo>
                    <a:pt x="709" y="971"/>
                    <a:pt x="744" y="960"/>
                    <a:pt x="766" y="939"/>
                  </a:cubicBezTo>
                  <a:cubicBezTo>
                    <a:pt x="809" y="842"/>
                    <a:pt x="809" y="755"/>
                    <a:pt x="766" y="712"/>
                  </a:cubicBezTo>
                  <a:lnTo>
                    <a:pt x="184" y="33"/>
                  </a:lnTo>
                  <a:cubicBezTo>
                    <a:pt x="162" y="12"/>
                    <a:pt x="127" y="1"/>
                    <a:pt x="97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609" name="Google Shape;1598;p43"/>
            <p:cNvSpPr/>
            <p:nvPr/>
          </p:nvSpPr>
          <p:spPr>
            <a:xfrm>
              <a:off x="4335437" y="1546395"/>
              <a:ext cx="16340" cy="76153"/>
            </a:xfrm>
            <a:custGeom>
              <a:avLst/>
              <a:ahLst/>
              <a:rect l="l" t="t" r="r" b="b"/>
              <a:pathLst>
                <a:path w="271" h="1263" extrusionOk="0">
                  <a:moveTo>
                    <a:pt x="106" y="1"/>
                  </a:moveTo>
                  <a:cubicBezTo>
                    <a:pt x="72" y="1"/>
                    <a:pt x="44" y="71"/>
                    <a:pt x="44" y="141"/>
                  </a:cubicBezTo>
                  <a:lnTo>
                    <a:pt x="1" y="1133"/>
                  </a:lnTo>
                  <a:cubicBezTo>
                    <a:pt x="1" y="1220"/>
                    <a:pt x="44" y="1263"/>
                    <a:pt x="87" y="1263"/>
                  </a:cubicBezTo>
                  <a:cubicBezTo>
                    <a:pt x="173" y="1263"/>
                    <a:pt x="216" y="1220"/>
                    <a:pt x="216" y="1133"/>
                  </a:cubicBezTo>
                  <a:lnTo>
                    <a:pt x="270" y="141"/>
                  </a:lnTo>
                  <a:cubicBezTo>
                    <a:pt x="270" y="55"/>
                    <a:pt x="216" y="12"/>
                    <a:pt x="130" y="12"/>
                  </a:cubicBezTo>
                  <a:cubicBezTo>
                    <a:pt x="122" y="4"/>
                    <a:pt x="114" y="1"/>
                    <a:pt x="106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610" name="Google Shape;1599;p43"/>
            <p:cNvSpPr/>
            <p:nvPr/>
          </p:nvSpPr>
          <p:spPr>
            <a:xfrm>
              <a:off x="4178128" y="1505033"/>
              <a:ext cx="54024" cy="48417"/>
            </a:xfrm>
            <a:custGeom>
              <a:avLst/>
              <a:ahLst/>
              <a:rect l="l" t="t" r="r" b="b"/>
              <a:pathLst>
                <a:path w="896" h="803" extrusionOk="0">
                  <a:moveTo>
                    <a:pt x="131" y="1"/>
                  </a:moveTo>
                  <a:cubicBezTo>
                    <a:pt x="87" y="1"/>
                    <a:pt x="44" y="31"/>
                    <a:pt x="44" y="62"/>
                  </a:cubicBezTo>
                  <a:cubicBezTo>
                    <a:pt x="0" y="159"/>
                    <a:pt x="0" y="245"/>
                    <a:pt x="44" y="245"/>
                  </a:cubicBezTo>
                  <a:lnTo>
                    <a:pt x="723" y="784"/>
                  </a:lnTo>
                  <a:cubicBezTo>
                    <a:pt x="748" y="797"/>
                    <a:pt x="770" y="802"/>
                    <a:pt x="789" y="802"/>
                  </a:cubicBezTo>
                  <a:cubicBezTo>
                    <a:pt x="834" y="802"/>
                    <a:pt x="865" y="772"/>
                    <a:pt x="895" y="741"/>
                  </a:cubicBezTo>
                  <a:cubicBezTo>
                    <a:pt x="895" y="655"/>
                    <a:pt x="895" y="558"/>
                    <a:pt x="852" y="515"/>
                  </a:cubicBezTo>
                  <a:lnTo>
                    <a:pt x="184" y="19"/>
                  </a:lnTo>
                  <a:cubicBezTo>
                    <a:pt x="168" y="6"/>
                    <a:pt x="149" y="1"/>
                    <a:pt x="131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611" name="Google Shape;1600;p43"/>
            <p:cNvSpPr/>
            <p:nvPr/>
          </p:nvSpPr>
          <p:spPr>
            <a:xfrm>
              <a:off x="4237940" y="1453782"/>
              <a:ext cx="29303" cy="75550"/>
            </a:xfrm>
            <a:custGeom>
              <a:avLst/>
              <a:ahLst/>
              <a:rect l="l" t="t" r="r" b="b"/>
              <a:pathLst>
                <a:path w="486" h="1253" extrusionOk="0">
                  <a:moveTo>
                    <a:pt x="121" y="0"/>
                  </a:moveTo>
                  <a:cubicBezTo>
                    <a:pt x="110" y="0"/>
                    <a:pt x="98" y="6"/>
                    <a:pt x="87" y="17"/>
                  </a:cubicBezTo>
                  <a:cubicBezTo>
                    <a:pt x="0" y="60"/>
                    <a:pt x="0" y="103"/>
                    <a:pt x="0" y="200"/>
                  </a:cubicBezTo>
                  <a:lnTo>
                    <a:pt x="216" y="1138"/>
                  </a:lnTo>
                  <a:cubicBezTo>
                    <a:pt x="256" y="1210"/>
                    <a:pt x="290" y="1252"/>
                    <a:pt x="339" y="1252"/>
                  </a:cubicBezTo>
                  <a:cubicBezTo>
                    <a:pt x="357" y="1252"/>
                    <a:pt x="377" y="1247"/>
                    <a:pt x="399" y="1235"/>
                  </a:cubicBezTo>
                  <a:cubicBezTo>
                    <a:pt x="442" y="1235"/>
                    <a:pt x="485" y="1138"/>
                    <a:pt x="442" y="1052"/>
                  </a:cubicBezTo>
                  <a:lnTo>
                    <a:pt x="216" y="103"/>
                  </a:lnTo>
                  <a:cubicBezTo>
                    <a:pt x="184" y="40"/>
                    <a:pt x="153" y="0"/>
                    <a:pt x="121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612" name="Google Shape;1601;p43"/>
            <p:cNvSpPr/>
            <p:nvPr/>
          </p:nvSpPr>
          <p:spPr>
            <a:xfrm>
              <a:off x="4283403" y="1370937"/>
              <a:ext cx="24781" cy="76092"/>
            </a:xfrm>
            <a:custGeom>
              <a:avLst/>
              <a:ahLst/>
              <a:rect l="l" t="t" r="r" b="b"/>
              <a:pathLst>
                <a:path w="411" h="1262" extrusionOk="0">
                  <a:moveTo>
                    <a:pt x="98" y="0"/>
                  </a:moveTo>
                  <a:cubicBezTo>
                    <a:pt x="1" y="0"/>
                    <a:pt x="1" y="87"/>
                    <a:pt x="1" y="184"/>
                  </a:cubicBezTo>
                  <a:lnTo>
                    <a:pt x="184" y="1165"/>
                  </a:lnTo>
                  <a:cubicBezTo>
                    <a:pt x="184" y="1208"/>
                    <a:pt x="227" y="1262"/>
                    <a:pt x="271" y="1262"/>
                  </a:cubicBezTo>
                  <a:cubicBezTo>
                    <a:pt x="368" y="1262"/>
                    <a:pt x="411" y="1165"/>
                    <a:pt x="368" y="1078"/>
                  </a:cubicBezTo>
                  <a:lnTo>
                    <a:pt x="227" y="87"/>
                  </a:lnTo>
                  <a:cubicBezTo>
                    <a:pt x="184" y="43"/>
                    <a:pt x="141" y="0"/>
                    <a:pt x="98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613" name="Google Shape;1602;p43"/>
            <p:cNvSpPr/>
            <p:nvPr/>
          </p:nvSpPr>
          <p:spPr>
            <a:xfrm>
              <a:off x="4289311" y="1600359"/>
              <a:ext cx="16280" cy="76816"/>
            </a:xfrm>
            <a:custGeom>
              <a:avLst/>
              <a:ahLst/>
              <a:rect l="l" t="t" r="r" b="b"/>
              <a:pathLst>
                <a:path w="270" h="1274" extrusionOk="0">
                  <a:moveTo>
                    <a:pt x="130" y="1"/>
                  </a:moveTo>
                  <a:cubicBezTo>
                    <a:pt x="72" y="1"/>
                    <a:pt x="43" y="73"/>
                    <a:pt x="43" y="152"/>
                  </a:cubicBezTo>
                  <a:lnTo>
                    <a:pt x="0" y="1133"/>
                  </a:lnTo>
                  <a:cubicBezTo>
                    <a:pt x="0" y="1230"/>
                    <a:pt x="43" y="1273"/>
                    <a:pt x="129" y="1273"/>
                  </a:cubicBezTo>
                  <a:cubicBezTo>
                    <a:pt x="173" y="1273"/>
                    <a:pt x="226" y="1230"/>
                    <a:pt x="226" y="1133"/>
                  </a:cubicBezTo>
                  <a:lnTo>
                    <a:pt x="270" y="152"/>
                  </a:lnTo>
                  <a:cubicBezTo>
                    <a:pt x="270" y="55"/>
                    <a:pt x="226" y="12"/>
                    <a:pt x="173" y="12"/>
                  </a:cubicBezTo>
                  <a:cubicBezTo>
                    <a:pt x="157" y="4"/>
                    <a:pt x="143" y="1"/>
                    <a:pt x="130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614" name="Google Shape;1603;p43"/>
            <p:cNvSpPr/>
            <p:nvPr/>
          </p:nvSpPr>
          <p:spPr>
            <a:xfrm>
              <a:off x="4205441" y="1609524"/>
              <a:ext cx="59210" cy="37745"/>
            </a:xfrm>
            <a:custGeom>
              <a:avLst/>
              <a:ahLst/>
              <a:rect l="l" t="t" r="r" b="b"/>
              <a:pathLst>
                <a:path w="982" h="626" extrusionOk="0">
                  <a:moveTo>
                    <a:pt x="130" y="0"/>
                  </a:moveTo>
                  <a:cubicBezTo>
                    <a:pt x="86" y="0"/>
                    <a:pt x="43" y="43"/>
                    <a:pt x="0" y="86"/>
                  </a:cubicBezTo>
                  <a:cubicBezTo>
                    <a:pt x="0" y="173"/>
                    <a:pt x="0" y="270"/>
                    <a:pt x="86" y="270"/>
                  </a:cubicBezTo>
                  <a:lnTo>
                    <a:pt x="809" y="625"/>
                  </a:lnTo>
                  <a:cubicBezTo>
                    <a:pt x="852" y="625"/>
                    <a:pt x="938" y="625"/>
                    <a:pt x="938" y="539"/>
                  </a:cubicBezTo>
                  <a:cubicBezTo>
                    <a:pt x="981" y="442"/>
                    <a:pt x="938" y="399"/>
                    <a:pt x="895" y="356"/>
                  </a:cubicBezTo>
                  <a:lnTo>
                    <a:pt x="130" y="0"/>
                  </a:ln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615" name="Google Shape;1604;p43"/>
            <p:cNvSpPr/>
            <p:nvPr/>
          </p:nvSpPr>
          <p:spPr>
            <a:xfrm>
              <a:off x="4245718" y="1544466"/>
              <a:ext cx="57280" cy="46970"/>
            </a:xfrm>
            <a:custGeom>
              <a:avLst/>
              <a:ahLst/>
              <a:rect l="l" t="t" r="r" b="b"/>
              <a:pathLst>
                <a:path w="950" h="779" extrusionOk="0">
                  <a:moveTo>
                    <a:pt x="766" y="1"/>
                  </a:moveTo>
                  <a:lnTo>
                    <a:pt x="87" y="540"/>
                  </a:lnTo>
                  <a:cubicBezTo>
                    <a:pt x="44" y="583"/>
                    <a:pt x="1" y="626"/>
                    <a:pt x="44" y="713"/>
                  </a:cubicBezTo>
                  <a:cubicBezTo>
                    <a:pt x="74" y="743"/>
                    <a:pt x="110" y="778"/>
                    <a:pt x="143" y="778"/>
                  </a:cubicBezTo>
                  <a:cubicBezTo>
                    <a:pt x="157" y="778"/>
                    <a:pt x="171" y="772"/>
                    <a:pt x="184" y="756"/>
                  </a:cubicBezTo>
                  <a:lnTo>
                    <a:pt x="852" y="270"/>
                  </a:lnTo>
                  <a:cubicBezTo>
                    <a:pt x="949" y="217"/>
                    <a:pt x="949" y="130"/>
                    <a:pt x="896" y="87"/>
                  </a:cubicBezTo>
                  <a:cubicBezTo>
                    <a:pt x="896" y="1"/>
                    <a:pt x="809" y="1"/>
                    <a:pt x="766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616" name="Google Shape;1605;p43"/>
            <p:cNvSpPr/>
            <p:nvPr/>
          </p:nvSpPr>
          <p:spPr>
            <a:xfrm>
              <a:off x="4221661" y="1152669"/>
              <a:ext cx="45583" cy="62707"/>
            </a:xfrm>
            <a:custGeom>
              <a:avLst/>
              <a:ahLst/>
              <a:rect l="l" t="t" r="r" b="b"/>
              <a:pathLst>
                <a:path w="756" h="1040" extrusionOk="0">
                  <a:moveTo>
                    <a:pt x="648" y="0"/>
                  </a:moveTo>
                  <a:cubicBezTo>
                    <a:pt x="626" y="0"/>
                    <a:pt x="605" y="25"/>
                    <a:pt x="583" y="73"/>
                  </a:cubicBezTo>
                  <a:lnTo>
                    <a:pt x="44" y="785"/>
                  </a:lnTo>
                  <a:cubicBezTo>
                    <a:pt x="1" y="839"/>
                    <a:pt x="1" y="925"/>
                    <a:pt x="44" y="1011"/>
                  </a:cubicBezTo>
                  <a:cubicBezTo>
                    <a:pt x="62" y="1029"/>
                    <a:pt x="87" y="1040"/>
                    <a:pt x="110" y="1040"/>
                  </a:cubicBezTo>
                  <a:cubicBezTo>
                    <a:pt x="144" y="1040"/>
                    <a:pt x="173" y="1019"/>
                    <a:pt x="173" y="968"/>
                  </a:cubicBezTo>
                  <a:lnTo>
                    <a:pt x="712" y="246"/>
                  </a:lnTo>
                  <a:cubicBezTo>
                    <a:pt x="755" y="203"/>
                    <a:pt x="755" y="116"/>
                    <a:pt x="712" y="73"/>
                  </a:cubicBezTo>
                  <a:cubicBezTo>
                    <a:pt x="691" y="25"/>
                    <a:pt x="669" y="0"/>
                    <a:pt x="648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617" name="Google Shape;1606;p43"/>
            <p:cNvSpPr/>
            <p:nvPr/>
          </p:nvSpPr>
          <p:spPr>
            <a:xfrm>
              <a:off x="4215812" y="1326319"/>
              <a:ext cx="38408" cy="70063"/>
            </a:xfrm>
            <a:custGeom>
              <a:avLst/>
              <a:ahLst/>
              <a:rect l="l" t="t" r="r" b="b"/>
              <a:pathLst>
                <a:path w="637" h="1162" extrusionOk="0">
                  <a:moveTo>
                    <a:pt x="502" y="0"/>
                  </a:moveTo>
                  <a:cubicBezTo>
                    <a:pt x="471" y="0"/>
                    <a:pt x="441" y="31"/>
                    <a:pt x="410" y="61"/>
                  </a:cubicBezTo>
                  <a:lnTo>
                    <a:pt x="1" y="924"/>
                  </a:lnTo>
                  <a:cubicBezTo>
                    <a:pt x="1" y="1010"/>
                    <a:pt x="1" y="1096"/>
                    <a:pt x="44" y="1139"/>
                  </a:cubicBezTo>
                  <a:cubicBezTo>
                    <a:pt x="60" y="1155"/>
                    <a:pt x="79" y="1162"/>
                    <a:pt x="98" y="1162"/>
                  </a:cubicBezTo>
                  <a:cubicBezTo>
                    <a:pt x="142" y="1162"/>
                    <a:pt x="184" y="1126"/>
                    <a:pt x="184" y="1096"/>
                  </a:cubicBezTo>
                  <a:lnTo>
                    <a:pt x="583" y="201"/>
                  </a:lnTo>
                  <a:cubicBezTo>
                    <a:pt x="637" y="158"/>
                    <a:pt x="583" y="61"/>
                    <a:pt x="540" y="18"/>
                  </a:cubicBezTo>
                  <a:cubicBezTo>
                    <a:pt x="527" y="5"/>
                    <a:pt x="515" y="0"/>
                    <a:pt x="502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618" name="Google Shape;1607;p43"/>
            <p:cNvSpPr/>
            <p:nvPr/>
          </p:nvSpPr>
          <p:spPr>
            <a:xfrm>
              <a:off x="4164441" y="1307507"/>
              <a:ext cx="59873" cy="36177"/>
            </a:xfrm>
            <a:custGeom>
              <a:avLst/>
              <a:ahLst/>
              <a:rect l="l" t="t" r="r" b="b"/>
              <a:pathLst>
                <a:path w="993" h="600" extrusionOk="0">
                  <a:moveTo>
                    <a:pt x="896" y="0"/>
                  </a:moveTo>
                  <a:cubicBezTo>
                    <a:pt x="880" y="0"/>
                    <a:pt x="864" y="6"/>
                    <a:pt x="853" y="17"/>
                  </a:cubicBezTo>
                  <a:lnTo>
                    <a:pt x="87" y="330"/>
                  </a:lnTo>
                  <a:cubicBezTo>
                    <a:pt x="44" y="330"/>
                    <a:pt x="1" y="427"/>
                    <a:pt x="44" y="513"/>
                  </a:cubicBezTo>
                  <a:cubicBezTo>
                    <a:pt x="44" y="600"/>
                    <a:pt x="141" y="600"/>
                    <a:pt x="184" y="600"/>
                  </a:cubicBezTo>
                  <a:lnTo>
                    <a:pt x="896" y="287"/>
                  </a:lnTo>
                  <a:cubicBezTo>
                    <a:pt x="993" y="244"/>
                    <a:pt x="993" y="201"/>
                    <a:pt x="993" y="104"/>
                  </a:cubicBezTo>
                  <a:cubicBezTo>
                    <a:pt x="993" y="40"/>
                    <a:pt x="941" y="0"/>
                    <a:pt x="896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619" name="Google Shape;1608;p43"/>
            <p:cNvSpPr/>
            <p:nvPr/>
          </p:nvSpPr>
          <p:spPr>
            <a:xfrm>
              <a:off x="4779448" y="1220983"/>
              <a:ext cx="54024" cy="51613"/>
            </a:xfrm>
            <a:custGeom>
              <a:avLst/>
              <a:ahLst/>
              <a:rect l="l" t="t" r="r" b="b"/>
              <a:pathLst>
                <a:path w="896" h="856" extrusionOk="0">
                  <a:moveTo>
                    <a:pt x="131" y="1"/>
                  </a:moveTo>
                  <a:cubicBezTo>
                    <a:pt x="86" y="1"/>
                    <a:pt x="43" y="31"/>
                    <a:pt x="43" y="62"/>
                  </a:cubicBezTo>
                  <a:cubicBezTo>
                    <a:pt x="0" y="148"/>
                    <a:pt x="0" y="245"/>
                    <a:pt x="43" y="288"/>
                  </a:cubicBezTo>
                  <a:lnTo>
                    <a:pt x="723" y="827"/>
                  </a:lnTo>
                  <a:cubicBezTo>
                    <a:pt x="740" y="845"/>
                    <a:pt x="758" y="855"/>
                    <a:pt x="776" y="855"/>
                  </a:cubicBezTo>
                  <a:cubicBezTo>
                    <a:pt x="801" y="855"/>
                    <a:pt x="827" y="834"/>
                    <a:pt x="852" y="784"/>
                  </a:cubicBezTo>
                  <a:cubicBezTo>
                    <a:pt x="895" y="730"/>
                    <a:pt x="895" y="644"/>
                    <a:pt x="809" y="601"/>
                  </a:cubicBezTo>
                  <a:lnTo>
                    <a:pt x="183" y="18"/>
                  </a:lnTo>
                  <a:cubicBezTo>
                    <a:pt x="168" y="6"/>
                    <a:pt x="149" y="1"/>
                    <a:pt x="131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620" name="Google Shape;1609;p43"/>
            <p:cNvSpPr/>
            <p:nvPr/>
          </p:nvSpPr>
          <p:spPr>
            <a:xfrm>
              <a:off x="4847039" y="1167442"/>
              <a:ext cx="27374" cy="77178"/>
            </a:xfrm>
            <a:custGeom>
              <a:avLst/>
              <a:ahLst/>
              <a:rect l="l" t="t" r="r" b="b"/>
              <a:pathLst>
                <a:path w="454" h="1280" extrusionOk="0">
                  <a:moveTo>
                    <a:pt x="87" y="1"/>
                  </a:moveTo>
                  <a:cubicBezTo>
                    <a:pt x="44" y="55"/>
                    <a:pt x="0" y="98"/>
                    <a:pt x="0" y="184"/>
                  </a:cubicBezTo>
                  <a:lnTo>
                    <a:pt x="227" y="1176"/>
                  </a:lnTo>
                  <a:cubicBezTo>
                    <a:pt x="227" y="1239"/>
                    <a:pt x="250" y="1279"/>
                    <a:pt x="296" y="1279"/>
                  </a:cubicBezTo>
                  <a:cubicBezTo>
                    <a:pt x="313" y="1279"/>
                    <a:pt x="333" y="1274"/>
                    <a:pt x="356" y="1262"/>
                  </a:cubicBezTo>
                  <a:cubicBezTo>
                    <a:pt x="410" y="1262"/>
                    <a:pt x="453" y="1176"/>
                    <a:pt x="410" y="1079"/>
                  </a:cubicBezTo>
                  <a:lnTo>
                    <a:pt x="227" y="141"/>
                  </a:lnTo>
                  <a:cubicBezTo>
                    <a:pt x="227" y="55"/>
                    <a:pt x="184" y="1"/>
                    <a:pt x="87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621" name="Google Shape;1610;p43"/>
            <p:cNvSpPr/>
            <p:nvPr/>
          </p:nvSpPr>
          <p:spPr>
            <a:xfrm>
              <a:off x="4817133" y="1090083"/>
              <a:ext cx="41001" cy="66083"/>
            </a:xfrm>
            <a:custGeom>
              <a:avLst/>
              <a:ahLst/>
              <a:rect l="l" t="t" r="r" b="b"/>
              <a:pathLst>
                <a:path w="680" h="1096" extrusionOk="0">
                  <a:moveTo>
                    <a:pt x="541" y="1"/>
                  </a:moveTo>
                  <a:cubicBezTo>
                    <a:pt x="507" y="1"/>
                    <a:pt x="475" y="12"/>
                    <a:pt x="453" y="33"/>
                  </a:cubicBezTo>
                  <a:lnTo>
                    <a:pt x="1" y="885"/>
                  </a:lnTo>
                  <a:cubicBezTo>
                    <a:pt x="1" y="928"/>
                    <a:pt x="1" y="1014"/>
                    <a:pt x="44" y="1068"/>
                  </a:cubicBezTo>
                  <a:cubicBezTo>
                    <a:pt x="65" y="1085"/>
                    <a:pt x="92" y="1096"/>
                    <a:pt x="116" y="1096"/>
                  </a:cubicBezTo>
                  <a:cubicBezTo>
                    <a:pt x="153" y="1096"/>
                    <a:pt x="184" y="1072"/>
                    <a:pt x="184" y="1014"/>
                  </a:cubicBezTo>
                  <a:lnTo>
                    <a:pt x="637" y="206"/>
                  </a:lnTo>
                  <a:cubicBezTo>
                    <a:pt x="680" y="119"/>
                    <a:pt x="680" y="76"/>
                    <a:pt x="637" y="33"/>
                  </a:cubicBezTo>
                  <a:cubicBezTo>
                    <a:pt x="610" y="12"/>
                    <a:pt x="575" y="1"/>
                    <a:pt x="541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622" name="Google Shape;1611;p43"/>
            <p:cNvSpPr/>
            <p:nvPr/>
          </p:nvSpPr>
          <p:spPr>
            <a:xfrm>
              <a:off x="4925724" y="1311124"/>
              <a:ext cx="21465" cy="76092"/>
            </a:xfrm>
            <a:custGeom>
              <a:avLst/>
              <a:ahLst/>
              <a:rect l="l" t="t" r="r" b="b"/>
              <a:pathLst>
                <a:path w="356" h="1262" extrusionOk="0">
                  <a:moveTo>
                    <a:pt x="270" y="0"/>
                  </a:moveTo>
                  <a:cubicBezTo>
                    <a:pt x="183" y="0"/>
                    <a:pt x="129" y="44"/>
                    <a:pt x="129" y="97"/>
                  </a:cubicBezTo>
                  <a:lnTo>
                    <a:pt x="0" y="1122"/>
                  </a:lnTo>
                  <a:cubicBezTo>
                    <a:pt x="0" y="1176"/>
                    <a:pt x="43" y="1262"/>
                    <a:pt x="129" y="1262"/>
                  </a:cubicBezTo>
                  <a:cubicBezTo>
                    <a:pt x="183" y="1262"/>
                    <a:pt x="226" y="1219"/>
                    <a:pt x="226" y="1176"/>
                  </a:cubicBezTo>
                  <a:lnTo>
                    <a:pt x="356" y="141"/>
                  </a:lnTo>
                  <a:cubicBezTo>
                    <a:pt x="356" y="97"/>
                    <a:pt x="313" y="0"/>
                    <a:pt x="270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623" name="Google Shape;1612;p43"/>
            <p:cNvSpPr/>
            <p:nvPr/>
          </p:nvSpPr>
          <p:spPr>
            <a:xfrm>
              <a:off x="4844446" y="1311124"/>
              <a:ext cx="56617" cy="42086"/>
            </a:xfrm>
            <a:custGeom>
              <a:avLst/>
              <a:ahLst/>
              <a:rect l="l" t="t" r="r" b="b"/>
              <a:pathLst>
                <a:path w="939" h="698" extrusionOk="0">
                  <a:moveTo>
                    <a:pt x="184" y="0"/>
                  </a:moveTo>
                  <a:cubicBezTo>
                    <a:pt x="130" y="0"/>
                    <a:pt x="43" y="0"/>
                    <a:pt x="43" y="97"/>
                  </a:cubicBezTo>
                  <a:cubicBezTo>
                    <a:pt x="0" y="184"/>
                    <a:pt x="43" y="227"/>
                    <a:pt x="87" y="270"/>
                  </a:cubicBezTo>
                  <a:lnTo>
                    <a:pt x="809" y="680"/>
                  </a:lnTo>
                  <a:cubicBezTo>
                    <a:pt x="822" y="692"/>
                    <a:pt x="834" y="698"/>
                    <a:pt x="847" y="698"/>
                  </a:cubicBezTo>
                  <a:cubicBezTo>
                    <a:pt x="877" y="698"/>
                    <a:pt x="908" y="667"/>
                    <a:pt x="938" y="637"/>
                  </a:cubicBezTo>
                  <a:cubicBezTo>
                    <a:pt x="938" y="540"/>
                    <a:pt x="938" y="453"/>
                    <a:pt x="895" y="453"/>
                  </a:cubicBezTo>
                  <a:lnTo>
                    <a:pt x="184" y="0"/>
                  </a:ln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624" name="Google Shape;1613;p43"/>
            <p:cNvSpPr/>
            <p:nvPr/>
          </p:nvSpPr>
          <p:spPr>
            <a:xfrm>
              <a:off x="4895818" y="1228882"/>
              <a:ext cx="57220" cy="44618"/>
            </a:xfrm>
            <a:custGeom>
              <a:avLst/>
              <a:ahLst/>
              <a:rect l="l" t="t" r="r" b="b"/>
              <a:pathLst>
                <a:path w="949" h="740" extrusionOk="0">
                  <a:moveTo>
                    <a:pt x="826" y="0"/>
                  </a:moveTo>
                  <a:cubicBezTo>
                    <a:pt x="808" y="0"/>
                    <a:pt x="788" y="5"/>
                    <a:pt x="766" y="17"/>
                  </a:cubicBezTo>
                  <a:lnTo>
                    <a:pt x="86" y="470"/>
                  </a:lnTo>
                  <a:cubicBezTo>
                    <a:pt x="0" y="513"/>
                    <a:pt x="0" y="556"/>
                    <a:pt x="43" y="653"/>
                  </a:cubicBezTo>
                  <a:cubicBezTo>
                    <a:pt x="43" y="739"/>
                    <a:pt x="140" y="739"/>
                    <a:pt x="183" y="739"/>
                  </a:cubicBezTo>
                  <a:lnTo>
                    <a:pt x="852" y="286"/>
                  </a:lnTo>
                  <a:cubicBezTo>
                    <a:pt x="949" y="243"/>
                    <a:pt x="949" y="157"/>
                    <a:pt x="949" y="114"/>
                  </a:cubicBezTo>
                  <a:cubicBezTo>
                    <a:pt x="909" y="42"/>
                    <a:pt x="875" y="0"/>
                    <a:pt x="826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625" name="Google Shape;1614;p43"/>
            <p:cNvSpPr/>
            <p:nvPr/>
          </p:nvSpPr>
          <p:spPr>
            <a:xfrm>
              <a:off x="4941943" y="1109860"/>
              <a:ext cx="27374" cy="77178"/>
            </a:xfrm>
            <a:custGeom>
              <a:avLst/>
              <a:ahLst/>
              <a:rect l="l" t="t" r="r" b="b"/>
              <a:pathLst>
                <a:path w="454" h="1280" extrusionOk="0">
                  <a:moveTo>
                    <a:pt x="153" y="1"/>
                  </a:moveTo>
                  <a:cubicBezTo>
                    <a:pt x="135" y="1"/>
                    <a:pt x="113" y="6"/>
                    <a:pt x="87" y="18"/>
                  </a:cubicBezTo>
                  <a:cubicBezTo>
                    <a:pt x="44" y="18"/>
                    <a:pt x="1" y="104"/>
                    <a:pt x="1" y="147"/>
                  </a:cubicBezTo>
                  <a:lnTo>
                    <a:pt x="227" y="1139"/>
                  </a:lnTo>
                  <a:cubicBezTo>
                    <a:pt x="227" y="1225"/>
                    <a:pt x="270" y="1279"/>
                    <a:pt x="356" y="1279"/>
                  </a:cubicBezTo>
                  <a:cubicBezTo>
                    <a:pt x="399" y="1225"/>
                    <a:pt x="453" y="1139"/>
                    <a:pt x="399" y="1096"/>
                  </a:cubicBezTo>
                  <a:lnTo>
                    <a:pt x="227" y="104"/>
                  </a:lnTo>
                  <a:cubicBezTo>
                    <a:pt x="227" y="41"/>
                    <a:pt x="204" y="1"/>
                    <a:pt x="15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626" name="Google Shape;1615;p43"/>
            <p:cNvSpPr/>
            <p:nvPr/>
          </p:nvSpPr>
          <p:spPr>
            <a:xfrm>
              <a:off x="4172942" y="1231414"/>
              <a:ext cx="56617" cy="48357"/>
            </a:xfrm>
            <a:custGeom>
              <a:avLst/>
              <a:ahLst/>
              <a:rect l="l" t="t" r="r" b="b"/>
              <a:pathLst>
                <a:path w="939" h="802" extrusionOk="0">
                  <a:moveTo>
                    <a:pt x="128" y="0"/>
                  </a:moveTo>
                  <a:cubicBezTo>
                    <a:pt x="87" y="0"/>
                    <a:pt x="43" y="33"/>
                    <a:pt x="43" y="72"/>
                  </a:cubicBezTo>
                  <a:cubicBezTo>
                    <a:pt x="0" y="158"/>
                    <a:pt x="0" y="244"/>
                    <a:pt x="43" y="287"/>
                  </a:cubicBezTo>
                  <a:lnTo>
                    <a:pt x="755" y="783"/>
                  </a:lnTo>
                  <a:cubicBezTo>
                    <a:pt x="771" y="796"/>
                    <a:pt x="786" y="801"/>
                    <a:pt x="800" y="801"/>
                  </a:cubicBezTo>
                  <a:cubicBezTo>
                    <a:pt x="834" y="801"/>
                    <a:pt x="865" y="771"/>
                    <a:pt x="895" y="740"/>
                  </a:cubicBezTo>
                  <a:cubicBezTo>
                    <a:pt x="938" y="654"/>
                    <a:pt x="895" y="557"/>
                    <a:pt x="852" y="514"/>
                  </a:cubicBezTo>
                  <a:lnTo>
                    <a:pt x="173" y="18"/>
                  </a:lnTo>
                  <a:cubicBezTo>
                    <a:pt x="160" y="6"/>
                    <a:pt x="144" y="0"/>
                    <a:pt x="128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627" name="Google Shape;1616;p43"/>
            <p:cNvSpPr/>
            <p:nvPr/>
          </p:nvSpPr>
          <p:spPr>
            <a:xfrm>
              <a:off x="4305531" y="1216220"/>
              <a:ext cx="59210" cy="19536"/>
            </a:xfrm>
            <a:custGeom>
              <a:avLst/>
              <a:ahLst/>
              <a:rect l="l" t="t" r="r" b="b"/>
              <a:pathLst>
                <a:path w="982" h="324" extrusionOk="0">
                  <a:moveTo>
                    <a:pt x="87" y="0"/>
                  </a:moveTo>
                  <a:cubicBezTo>
                    <a:pt x="44" y="0"/>
                    <a:pt x="1" y="54"/>
                    <a:pt x="1" y="141"/>
                  </a:cubicBezTo>
                  <a:cubicBezTo>
                    <a:pt x="1" y="184"/>
                    <a:pt x="44" y="270"/>
                    <a:pt x="87" y="270"/>
                  </a:cubicBezTo>
                  <a:lnTo>
                    <a:pt x="852" y="324"/>
                  </a:lnTo>
                  <a:cubicBezTo>
                    <a:pt x="939" y="324"/>
                    <a:pt x="982" y="270"/>
                    <a:pt x="982" y="184"/>
                  </a:cubicBezTo>
                  <a:cubicBezTo>
                    <a:pt x="982" y="97"/>
                    <a:pt x="939" y="54"/>
                    <a:pt x="895" y="54"/>
                  </a:cubicBezTo>
                  <a:lnTo>
                    <a:pt x="87" y="0"/>
                  </a:ln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628" name="Google Shape;1617;p43"/>
            <p:cNvSpPr/>
            <p:nvPr/>
          </p:nvSpPr>
          <p:spPr>
            <a:xfrm>
              <a:off x="4310716" y="1270847"/>
              <a:ext cx="32559" cy="73861"/>
            </a:xfrm>
            <a:custGeom>
              <a:avLst/>
              <a:ahLst/>
              <a:rect l="l" t="t" r="r" b="b"/>
              <a:pathLst>
                <a:path w="540" h="1225" extrusionOk="0">
                  <a:moveTo>
                    <a:pt x="454" y="0"/>
                  </a:moveTo>
                  <a:cubicBezTo>
                    <a:pt x="411" y="0"/>
                    <a:pt x="313" y="43"/>
                    <a:pt x="313" y="86"/>
                  </a:cubicBezTo>
                  <a:lnTo>
                    <a:pt x="44" y="1035"/>
                  </a:lnTo>
                  <a:cubicBezTo>
                    <a:pt x="1" y="1121"/>
                    <a:pt x="44" y="1208"/>
                    <a:pt x="87" y="1208"/>
                  </a:cubicBezTo>
                  <a:cubicBezTo>
                    <a:pt x="102" y="1219"/>
                    <a:pt x="118" y="1224"/>
                    <a:pt x="135" y="1224"/>
                  </a:cubicBezTo>
                  <a:cubicBezTo>
                    <a:pt x="181" y="1224"/>
                    <a:pt x="227" y="1184"/>
                    <a:pt x="227" y="1121"/>
                  </a:cubicBezTo>
                  <a:lnTo>
                    <a:pt x="497" y="173"/>
                  </a:lnTo>
                  <a:cubicBezTo>
                    <a:pt x="540" y="129"/>
                    <a:pt x="497" y="43"/>
                    <a:pt x="454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629" name="Google Shape;1618;p43"/>
            <p:cNvSpPr/>
            <p:nvPr/>
          </p:nvSpPr>
          <p:spPr>
            <a:xfrm>
              <a:off x="4250904" y="1239856"/>
              <a:ext cx="41061" cy="69822"/>
            </a:xfrm>
            <a:custGeom>
              <a:avLst/>
              <a:ahLst/>
              <a:rect l="l" t="t" r="r" b="b"/>
              <a:pathLst>
                <a:path w="681" h="1158" extrusionOk="0">
                  <a:moveTo>
                    <a:pt x="144" y="0"/>
                  </a:moveTo>
                  <a:cubicBezTo>
                    <a:pt x="127" y="0"/>
                    <a:pt x="111" y="5"/>
                    <a:pt x="98" y="18"/>
                  </a:cubicBezTo>
                  <a:cubicBezTo>
                    <a:pt x="55" y="61"/>
                    <a:pt x="1" y="147"/>
                    <a:pt x="55" y="201"/>
                  </a:cubicBezTo>
                  <a:lnTo>
                    <a:pt x="454" y="1096"/>
                  </a:lnTo>
                  <a:cubicBezTo>
                    <a:pt x="484" y="1127"/>
                    <a:pt x="515" y="1157"/>
                    <a:pt x="549" y="1157"/>
                  </a:cubicBezTo>
                  <a:cubicBezTo>
                    <a:pt x="563" y="1157"/>
                    <a:pt x="578" y="1152"/>
                    <a:pt x="594" y="1139"/>
                  </a:cubicBezTo>
                  <a:cubicBezTo>
                    <a:pt x="637" y="1096"/>
                    <a:pt x="680" y="1010"/>
                    <a:pt x="637" y="956"/>
                  </a:cubicBezTo>
                  <a:lnTo>
                    <a:pt x="227" y="61"/>
                  </a:lnTo>
                  <a:cubicBezTo>
                    <a:pt x="227" y="31"/>
                    <a:pt x="184" y="0"/>
                    <a:pt x="144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630" name="Google Shape;1619;p43"/>
            <p:cNvSpPr/>
            <p:nvPr/>
          </p:nvSpPr>
          <p:spPr>
            <a:xfrm>
              <a:off x="4299682" y="949053"/>
              <a:ext cx="48839" cy="62224"/>
            </a:xfrm>
            <a:custGeom>
              <a:avLst/>
              <a:ahLst/>
              <a:rect l="l" t="t" r="r" b="b"/>
              <a:pathLst>
                <a:path w="810" h="1032" extrusionOk="0">
                  <a:moveTo>
                    <a:pt x="658" y="0"/>
                  </a:moveTo>
                  <a:cubicBezTo>
                    <a:pt x="637" y="0"/>
                    <a:pt x="615" y="11"/>
                    <a:pt x="594" y="33"/>
                  </a:cubicBezTo>
                  <a:lnTo>
                    <a:pt x="54" y="798"/>
                  </a:lnTo>
                  <a:cubicBezTo>
                    <a:pt x="1" y="841"/>
                    <a:pt x="1" y="927"/>
                    <a:pt x="54" y="981"/>
                  </a:cubicBezTo>
                  <a:cubicBezTo>
                    <a:pt x="73" y="1018"/>
                    <a:pt x="99" y="1031"/>
                    <a:pt x="126" y="1031"/>
                  </a:cubicBezTo>
                  <a:cubicBezTo>
                    <a:pt x="163" y="1031"/>
                    <a:pt x="202" y="1006"/>
                    <a:pt x="227" y="981"/>
                  </a:cubicBezTo>
                  <a:lnTo>
                    <a:pt x="766" y="259"/>
                  </a:lnTo>
                  <a:cubicBezTo>
                    <a:pt x="809" y="173"/>
                    <a:pt x="766" y="76"/>
                    <a:pt x="723" y="33"/>
                  </a:cubicBezTo>
                  <a:cubicBezTo>
                    <a:pt x="701" y="11"/>
                    <a:pt x="680" y="0"/>
                    <a:pt x="658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631" name="Google Shape;1620;p43"/>
            <p:cNvSpPr/>
            <p:nvPr/>
          </p:nvSpPr>
          <p:spPr>
            <a:xfrm>
              <a:off x="4310716" y="1106604"/>
              <a:ext cx="37805" cy="68495"/>
            </a:xfrm>
            <a:custGeom>
              <a:avLst/>
              <a:ahLst/>
              <a:rect l="l" t="t" r="r" b="b"/>
              <a:pathLst>
                <a:path w="627" h="1136" extrusionOk="0">
                  <a:moveTo>
                    <a:pt x="486" y="0"/>
                  </a:moveTo>
                  <a:cubicBezTo>
                    <a:pt x="461" y="0"/>
                    <a:pt x="436" y="21"/>
                    <a:pt x="411" y="72"/>
                  </a:cubicBezTo>
                  <a:lnTo>
                    <a:pt x="1" y="924"/>
                  </a:lnTo>
                  <a:cubicBezTo>
                    <a:pt x="1" y="1010"/>
                    <a:pt x="1" y="1107"/>
                    <a:pt x="44" y="1107"/>
                  </a:cubicBezTo>
                  <a:cubicBezTo>
                    <a:pt x="84" y="1125"/>
                    <a:pt x="115" y="1135"/>
                    <a:pt x="141" y="1135"/>
                  </a:cubicBezTo>
                  <a:cubicBezTo>
                    <a:pt x="177" y="1135"/>
                    <a:pt x="202" y="1114"/>
                    <a:pt x="227" y="1064"/>
                  </a:cubicBezTo>
                  <a:lnTo>
                    <a:pt x="583" y="201"/>
                  </a:lnTo>
                  <a:cubicBezTo>
                    <a:pt x="626" y="115"/>
                    <a:pt x="626" y="29"/>
                    <a:pt x="540" y="29"/>
                  </a:cubicBezTo>
                  <a:cubicBezTo>
                    <a:pt x="522" y="11"/>
                    <a:pt x="504" y="0"/>
                    <a:pt x="486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632" name="Google Shape;1621;p43"/>
            <p:cNvSpPr/>
            <p:nvPr/>
          </p:nvSpPr>
          <p:spPr>
            <a:xfrm>
              <a:off x="4270439" y="1063734"/>
              <a:ext cx="59210" cy="36177"/>
            </a:xfrm>
            <a:custGeom>
              <a:avLst/>
              <a:ahLst/>
              <a:rect l="l" t="t" r="r" b="b"/>
              <a:pathLst>
                <a:path w="982" h="600" extrusionOk="0">
                  <a:moveTo>
                    <a:pt x="887" y="0"/>
                  </a:moveTo>
                  <a:cubicBezTo>
                    <a:pt x="875" y="0"/>
                    <a:pt x="864" y="6"/>
                    <a:pt x="852" y="17"/>
                  </a:cubicBezTo>
                  <a:lnTo>
                    <a:pt x="87" y="330"/>
                  </a:lnTo>
                  <a:cubicBezTo>
                    <a:pt x="43" y="330"/>
                    <a:pt x="0" y="427"/>
                    <a:pt x="43" y="513"/>
                  </a:cubicBezTo>
                  <a:cubicBezTo>
                    <a:pt x="43" y="556"/>
                    <a:pt x="130" y="600"/>
                    <a:pt x="173" y="600"/>
                  </a:cubicBezTo>
                  <a:lnTo>
                    <a:pt x="895" y="287"/>
                  </a:lnTo>
                  <a:cubicBezTo>
                    <a:pt x="981" y="244"/>
                    <a:pt x="981" y="157"/>
                    <a:pt x="981" y="104"/>
                  </a:cubicBezTo>
                  <a:cubicBezTo>
                    <a:pt x="950" y="40"/>
                    <a:pt x="918" y="0"/>
                    <a:pt x="887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633" name="Google Shape;1622;p43"/>
            <p:cNvSpPr/>
            <p:nvPr/>
          </p:nvSpPr>
          <p:spPr>
            <a:xfrm>
              <a:off x="4224253" y="1001269"/>
              <a:ext cx="54024" cy="48357"/>
            </a:xfrm>
            <a:custGeom>
              <a:avLst/>
              <a:ahLst/>
              <a:rect l="l" t="t" r="r" b="b"/>
              <a:pathLst>
                <a:path w="896" h="802" extrusionOk="0">
                  <a:moveTo>
                    <a:pt x="127" y="0"/>
                  </a:moveTo>
                  <a:cubicBezTo>
                    <a:pt x="83" y="0"/>
                    <a:pt x="31" y="31"/>
                    <a:pt x="1" y="61"/>
                  </a:cubicBezTo>
                  <a:cubicBezTo>
                    <a:pt x="1" y="158"/>
                    <a:pt x="1" y="245"/>
                    <a:pt x="44" y="245"/>
                  </a:cubicBezTo>
                  <a:lnTo>
                    <a:pt x="712" y="784"/>
                  </a:lnTo>
                  <a:cubicBezTo>
                    <a:pt x="741" y="796"/>
                    <a:pt x="765" y="802"/>
                    <a:pt x="785" y="802"/>
                  </a:cubicBezTo>
                  <a:cubicBezTo>
                    <a:pt x="835" y="802"/>
                    <a:pt x="865" y="771"/>
                    <a:pt x="896" y="741"/>
                  </a:cubicBezTo>
                  <a:cubicBezTo>
                    <a:pt x="896" y="654"/>
                    <a:pt x="896" y="557"/>
                    <a:pt x="853" y="514"/>
                  </a:cubicBezTo>
                  <a:lnTo>
                    <a:pt x="173" y="18"/>
                  </a:lnTo>
                  <a:cubicBezTo>
                    <a:pt x="161" y="6"/>
                    <a:pt x="144" y="0"/>
                    <a:pt x="127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634" name="Google Shape;1623;p43"/>
            <p:cNvSpPr/>
            <p:nvPr/>
          </p:nvSpPr>
          <p:spPr>
            <a:xfrm>
              <a:off x="4367936" y="1147544"/>
              <a:ext cx="54024" cy="47271"/>
            </a:xfrm>
            <a:custGeom>
              <a:avLst/>
              <a:ahLst/>
              <a:rect l="l" t="t" r="r" b="b"/>
              <a:pathLst>
                <a:path w="896" h="784" extrusionOk="0">
                  <a:moveTo>
                    <a:pt x="107" y="0"/>
                  </a:moveTo>
                  <a:cubicBezTo>
                    <a:pt x="62" y="0"/>
                    <a:pt x="31" y="31"/>
                    <a:pt x="1" y="61"/>
                  </a:cubicBezTo>
                  <a:cubicBezTo>
                    <a:pt x="1" y="158"/>
                    <a:pt x="1" y="201"/>
                    <a:pt x="44" y="245"/>
                  </a:cubicBezTo>
                  <a:lnTo>
                    <a:pt x="712" y="784"/>
                  </a:lnTo>
                  <a:cubicBezTo>
                    <a:pt x="755" y="784"/>
                    <a:pt x="852" y="784"/>
                    <a:pt x="895" y="697"/>
                  </a:cubicBezTo>
                  <a:cubicBezTo>
                    <a:pt x="895" y="654"/>
                    <a:pt x="895" y="557"/>
                    <a:pt x="852" y="514"/>
                  </a:cubicBezTo>
                  <a:lnTo>
                    <a:pt x="173" y="18"/>
                  </a:lnTo>
                  <a:cubicBezTo>
                    <a:pt x="148" y="5"/>
                    <a:pt x="126" y="0"/>
                    <a:pt x="107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635" name="Google Shape;1624;p43"/>
            <p:cNvSpPr/>
            <p:nvPr/>
          </p:nvSpPr>
          <p:spPr>
            <a:xfrm>
              <a:off x="4384216" y="986074"/>
              <a:ext cx="61802" cy="22189"/>
            </a:xfrm>
            <a:custGeom>
              <a:avLst/>
              <a:ahLst/>
              <a:rect l="l" t="t" r="r" b="b"/>
              <a:pathLst>
                <a:path w="1025" h="368" extrusionOk="0">
                  <a:moveTo>
                    <a:pt x="129" y="1"/>
                  </a:moveTo>
                  <a:cubicBezTo>
                    <a:pt x="43" y="1"/>
                    <a:pt x="0" y="44"/>
                    <a:pt x="0" y="141"/>
                  </a:cubicBezTo>
                  <a:cubicBezTo>
                    <a:pt x="0" y="227"/>
                    <a:pt x="43" y="270"/>
                    <a:pt x="129" y="270"/>
                  </a:cubicBezTo>
                  <a:lnTo>
                    <a:pt x="895" y="367"/>
                  </a:lnTo>
                  <a:cubicBezTo>
                    <a:pt x="938" y="367"/>
                    <a:pt x="981" y="270"/>
                    <a:pt x="981" y="227"/>
                  </a:cubicBezTo>
                  <a:cubicBezTo>
                    <a:pt x="1024" y="141"/>
                    <a:pt x="938" y="44"/>
                    <a:pt x="895" y="44"/>
                  </a:cubicBezTo>
                  <a:lnTo>
                    <a:pt x="129" y="1"/>
                  </a:ln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636" name="Google Shape;1625;p43"/>
            <p:cNvSpPr/>
            <p:nvPr/>
          </p:nvSpPr>
          <p:spPr>
            <a:xfrm>
              <a:off x="4397179" y="1058549"/>
              <a:ext cx="29967" cy="74886"/>
            </a:xfrm>
            <a:custGeom>
              <a:avLst/>
              <a:ahLst/>
              <a:rect l="l" t="t" r="r" b="b"/>
              <a:pathLst>
                <a:path w="497" h="1242" extrusionOk="0">
                  <a:moveTo>
                    <a:pt x="392" y="0"/>
                  </a:moveTo>
                  <a:cubicBezTo>
                    <a:pt x="343" y="0"/>
                    <a:pt x="310" y="40"/>
                    <a:pt x="270" y="103"/>
                  </a:cubicBezTo>
                  <a:lnTo>
                    <a:pt x="55" y="1052"/>
                  </a:lnTo>
                  <a:cubicBezTo>
                    <a:pt x="1" y="1138"/>
                    <a:pt x="55" y="1181"/>
                    <a:pt x="98" y="1225"/>
                  </a:cubicBezTo>
                  <a:cubicBezTo>
                    <a:pt x="109" y="1236"/>
                    <a:pt x="124" y="1242"/>
                    <a:pt x="139" y="1242"/>
                  </a:cubicBezTo>
                  <a:cubicBezTo>
                    <a:pt x="181" y="1242"/>
                    <a:pt x="227" y="1201"/>
                    <a:pt x="227" y="1138"/>
                  </a:cubicBezTo>
                  <a:lnTo>
                    <a:pt x="497" y="190"/>
                  </a:lnTo>
                  <a:cubicBezTo>
                    <a:pt x="497" y="103"/>
                    <a:pt x="497" y="60"/>
                    <a:pt x="454" y="17"/>
                  </a:cubicBezTo>
                  <a:cubicBezTo>
                    <a:pt x="430" y="6"/>
                    <a:pt x="410" y="0"/>
                    <a:pt x="392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637" name="Google Shape;1626;p43"/>
            <p:cNvSpPr/>
            <p:nvPr/>
          </p:nvSpPr>
          <p:spPr>
            <a:xfrm>
              <a:off x="4340622" y="1016885"/>
              <a:ext cx="37805" cy="69400"/>
            </a:xfrm>
            <a:custGeom>
              <a:avLst/>
              <a:ahLst/>
              <a:rect l="l" t="t" r="r" b="b"/>
              <a:pathLst>
                <a:path w="627" h="1151" extrusionOk="0">
                  <a:moveTo>
                    <a:pt x="145" y="1"/>
                  </a:moveTo>
                  <a:cubicBezTo>
                    <a:pt x="125" y="1"/>
                    <a:pt x="105" y="11"/>
                    <a:pt x="87" y="29"/>
                  </a:cubicBezTo>
                  <a:cubicBezTo>
                    <a:pt x="1" y="29"/>
                    <a:pt x="1" y="126"/>
                    <a:pt x="44" y="212"/>
                  </a:cubicBezTo>
                  <a:lnTo>
                    <a:pt x="400" y="1064"/>
                  </a:lnTo>
                  <a:cubicBezTo>
                    <a:pt x="454" y="1150"/>
                    <a:pt x="497" y="1150"/>
                    <a:pt x="583" y="1150"/>
                  </a:cubicBezTo>
                  <a:cubicBezTo>
                    <a:pt x="626" y="1107"/>
                    <a:pt x="626" y="1021"/>
                    <a:pt x="626" y="934"/>
                  </a:cubicBezTo>
                  <a:lnTo>
                    <a:pt x="227" y="72"/>
                  </a:lnTo>
                  <a:cubicBezTo>
                    <a:pt x="202" y="21"/>
                    <a:pt x="173" y="1"/>
                    <a:pt x="145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638" name="Google Shape;1627;p43"/>
            <p:cNvSpPr/>
            <p:nvPr/>
          </p:nvSpPr>
          <p:spPr>
            <a:xfrm>
              <a:off x="4391994" y="1217305"/>
              <a:ext cx="37745" cy="68917"/>
            </a:xfrm>
            <a:custGeom>
              <a:avLst/>
              <a:ahLst/>
              <a:rect l="l" t="t" r="r" b="b"/>
              <a:pathLst>
                <a:path w="626" h="1143" extrusionOk="0">
                  <a:moveTo>
                    <a:pt x="117" y="0"/>
                  </a:moveTo>
                  <a:cubicBezTo>
                    <a:pt x="90" y="0"/>
                    <a:pt x="62" y="13"/>
                    <a:pt x="44" y="36"/>
                  </a:cubicBezTo>
                  <a:cubicBezTo>
                    <a:pt x="0" y="36"/>
                    <a:pt x="0" y="123"/>
                    <a:pt x="0" y="209"/>
                  </a:cubicBezTo>
                  <a:lnTo>
                    <a:pt x="410" y="1061"/>
                  </a:lnTo>
                  <a:cubicBezTo>
                    <a:pt x="436" y="1119"/>
                    <a:pt x="462" y="1142"/>
                    <a:pt x="488" y="1142"/>
                  </a:cubicBezTo>
                  <a:cubicBezTo>
                    <a:pt x="505" y="1142"/>
                    <a:pt x="522" y="1132"/>
                    <a:pt x="540" y="1114"/>
                  </a:cubicBezTo>
                  <a:cubicBezTo>
                    <a:pt x="583" y="1114"/>
                    <a:pt x="626" y="1017"/>
                    <a:pt x="583" y="931"/>
                  </a:cubicBezTo>
                  <a:lnTo>
                    <a:pt x="184" y="79"/>
                  </a:lnTo>
                  <a:cubicBezTo>
                    <a:pt x="184" y="24"/>
                    <a:pt x="152" y="0"/>
                    <a:pt x="117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639" name="Google Shape;1628;p43"/>
            <p:cNvSpPr/>
            <p:nvPr/>
          </p:nvSpPr>
          <p:spPr>
            <a:xfrm>
              <a:off x="4709205" y="973533"/>
              <a:ext cx="45583" cy="66144"/>
            </a:xfrm>
            <a:custGeom>
              <a:avLst/>
              <a:ahLst/>
              <a:rect l="l" t="t" r="r" b="b"/>
              <a:pathLst>
                <a:path w="756" h="1097" extrusionOk="0">
                  <a:moveTo>
                    <a:pt x="142" y="0"/>
                  </a:moveTo>
                  <a:cubicBezTo>
                    <a:pt x="124" y="0"/>
                    <a:pt x="105" y="13"/>
                    <a:pt x="87" y="36"/>
                  </a:cubicBezTo>
                  <a:cubicBezTo>
                    <a:pt x="44" y="79"/>
                    <a:pt x="1" y="166"/>
                    <a:pt x="44" y="252"/>
                  </a:cubicBezTo>
                  <a:lnTo>
                    <a:pt x="540" y="1017"/>
                  </a:lnTo>
                  <a:cubicBezTo>
                    <a:pt x="565" y="1073"/>
                    <a:pt x="589" y="1097"/>
                    <a:pt x="614" y="1097"/>
                  </a:cubicBezTo>
                  <a:cubicBezTo>
                    <a:pt x="632" y="1097"/>
                    <a:pt x="651" y="1084"/>
                    <a:pt x="669" y="1061"/>
                  </a:cubicBezTo>
                  <a:cubicBezTo>
                    <a:pt x="712" y="1017"/>
                    <a:pt x="755" y="931"/>
                    <a:pt x="712" y="845"/>
                  </a:cubicBezTo>
                  <a:lnTo>
                    <a:pt x="216" y="79"/>
                  </a:lnTo>
                  <a:cubicBezTo>
                    <a:pt x="192" y="24"/>
                    <a:pt x="167" y="0"/>
                    <a:pt x="142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640" name="Google Shape;1629;p43"/>
            <p:cNvSpPr/>
            <p:nvPr/>
          </p:nvSpPr>
          <p:spPr>
            <a:xfrm>
              <a:off x="4830759" y="997772"/>
              <a:ext cx="51432" cy="55351"/>
            </a:xfrm>
            <a:custGeom>
              <a:avLst/>
              <a:ahLst/>
              <a:rect l="l" t="t" r="r" b="b"/>
              <a:pathLst>
                <a:path w="853" h="918" extrusionOk="0">
                  <a:moveTo>
                    <a:pt x="93" y="1"/>
                  </a:moveTo>
                  <a:cubicBezTo>
                    <a:pt x="58" y="1"/>
                    <a:pt x="22" y="12"/>
                    <a:pt x="1" y="33"/>
                  </a:cubicBezTo>
                  <a:cubicBezTo>
                    <a:pt x="1" y="119"/>
                    <a:pt x="1" y="216"/>
                    <a:pt x="44" y="260"/>
                  </a:cubicBezTo>
                  <a:lnTo>
                    <a:pt x="626" y="885"/>
                  </a:lnTo>
                  <a:cubicBezTo>
                    <a:pt x="653" y="906"/>
                    <a:pt x="688" y="917"/>
                    <a:pt x="722" y="917"/>
                  </a:cubicBezTo>
                  <a:cubicBezTo>
                    <a:pt x="756" y="917"/>
                    <a:pt x="788" y="906"/>
                    <a:pt x="810" y="885"/>
                  </a:cubicBezTo>
                  <a:cubicBezTo>
                    <a:pt x="853" y="799"/>
                    <a:pt x="810" y="712"/>
                    <a:pt x="766" y="659"/>
                  </a:cubicBezTo>
                  <a:lnTo>
                    <a:pt x="184" y="33"/>
                  </a:lnTo>
                  <a:cubicBezTo>
                    <a:pt x="163" y="12"/>
                    <a:pt x="128" y="1"/>
                    <a:pt x="9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641" name="Google Shape;1630;p43"/>
            <p:cNvSpPr/>
            <p:nvPr/>
          </p:nvSpPr>
          <p:spPr>
            <a:xfrm>
              <a:off x="4795668" y="1013388"/>
              <a:ext cx="21525" cy="78745"/>
            </a:xfrm>
            <a:custGeom>
              <a:avLst/>
              <a:ahLst/>
              <a:rect l="l" t="t" r="r" b="b"/>
              <a:pathLst>
                <a:path w="357" h="1306" extrusionOk="0">
                  <a:moveTo>
                    <a:pt x="87" y="1"/>
                  </a:moveTo>
                  <a:cubicBezTo>
                    <a:pt x="44" y="44"/>
                    <a:pt x="1" y="87"/>
                    <a:pt x="1" y="184"/>
                  </a:cubicBezTo>
                  <a:lnTo>
                    <a:pt x="130" y="1165"/>
                  </a:lnTo>
                  <a:cubicBezTo>
                    <a:pt x="130" y="1262"/>
                    <a:pt x="184" y="1305"/>
                    <a:pt x="227" y="1305"/>
                  </a:cubicBezTo>
                  <a:cubicBezTo>
                    <a:pt x="313" y="1262"/>
                    <a:pt x="357" y="1208"/>
                    <a:pt x="357" y="1122"/>
                  </a:cubicBezTo>
                  <a:lnTo>
                    <a:pt x="227" y="130"/>
                  </a:lnTo>
                  <a:cubicBezTo>
                    <a:pt x="227" y="44"/>
                    <a:pt x="130" y="1"/>
                    <a:pt x="87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642" name="Google Shape;1631;p43"/>
            <p:cNvSpPr/>
            <p:nvPr/>
          </p:nvSpPr>
          <p:spPr>
            <a:xfrm>
              <a:off x="4746949" y="1138862"/>
              <a:ext cx="46186" cy="63611"/>
            </a:xfrm>
            <a:custGeom>
              <a:avLst/>
              <a:ahLst/>
              <a:rect l="l" t="t" r="r" b="b"/>
              <a:pathLst>
                <a:path w="766" h="1055" extrusionOk="0">
                  <a:moveTo>
                    <a:pt x="627" y="0"/>
                  </a:moveTo>
                  <a:cubicBezTo>
                    <a:pt x="593" y="0"/>
                    <a:pt x="561" y="11"/>
                    <a:pt x="539" y="33"/>
                  </a:cubicBezTo>
                  <a:lnTo>
                    <a:pt x="43" y="798"/>
                  </a:lnTo>
                  <a:cubicBezTo>
                    <a:pt x="0" y="884"/>
                    <a:pt x="43" y="971"/>
                    <a:pt x="86" y="1014"/>
                  </a:cubicBezTo>
                  <a:cubicBezTo>
                    <a:pt x="108" y="1041"/>
                    <a:pt x="132" y="1054"/>
                    <a:pt x="156" y="1054"/>
                  </a:cubicBezTo>
                  <a:cubicBezTo>
                    <a:pt x="181" y="1054"/>
                    <a:pt x="205" y="1041"/>
                    <a:pt x="227" y="1014"/>
                  </a:cubicBezTo>
                  <a:lnTo>
                    <a:pt x="722" y="205"/>
                  </a:lnTo>
                  <a:cubicBezTo>
                    <a:pt x="766" y="162"/>
                    <a:pt x="766" y="76"/>
                    <a:pt x="722" y="33"/>
                  </a:cubicBezTo>
                  <a:cubicBezTo>
                    <a:pt x="696" y="11"/>
                    <a:pt x="660" y="0"/>
                    <a:pt x="627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643" name="Google Shape;1632;p43"/>
            <p:cNvSpPr/>
            <p:nvPr/>
          </p:nvSpPr>
          <p:spPr>
            <a:xfrm>
              <a:off x="4765761" y="858671"/>
              <a:ext cx="24781" cy="77117"/>
            </a:xfrm>
            <a:custGeom>
              <a:avLst/>
              <a:ahLst/>
              <a:rect l="l" t="t" r="r" b="b"/>
              <a:pathLst>
                <a:path w="411" h="1279" extrusionOk="0">
                  <a:moveTo>
                    <a:pt x="313" y="1"/>
                  </a:moveTo>
                  <a:cubicBezTo>
                    <a:pt x="270" y="1"/>
                    <a:pt x="184" y="55"/>
                    <a:pt x="184" y="141"/>
                  </a:cubicBezTo>
                  <a:lnTo>
                    <a:pt x="1" y="1133"/>
                  </a:lnTo>
                  <a:cubicBezTo>
                    <a:pt x="1" y="1176"/>
                    <a:pt x="44" y="1262"/>
                    <a:pt x="87" y="1262"/>
                  </a:cubicBezTo>
                  <a:cubicBezTo>
                    <a:pt x="101" y="1274"/>
                    <a:pt x="118" y="1279"/>
                    <a:pt x="135" y="1279"/>
                  </a:cubicBezTo>
                  <a:cubicBezTo>
                    <a:pt x="181" y="1279"/>
                    <a:pt x="227" y="1239"/>
                    <a:pt x="227" y="1176"/>
                  </a:cubicBezTo>
                  <a:lnTo>
                    <a:pt x="410" y="184"/>
                  </a:lnTo>
                  <a:cubicBezTo>
                    <a:pt x="410" y="98"/>
                    <a:pt x="357" y="55"/>
                    <a:pt x="31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644" name="Google Shape;1633;p43"/>
            <p:cNvSpPr/>
            <p:nvPr/>
          </p:nvSpPr>
          <p:spPr>
            <a:xfrm>
              <a:off x="4811947" y="897923"/>
              <a:ext cx="56617" cy="46970"/>
            </a:xfrm>
            <a:custGeom>
              <a:avLst/>
              <a:ahLst/>
              <a:rect l="l" t="t" r="r" b="b"/>
              <a:pathLst>
                <a:path w="939" h="779" extrusionOk="0">
                  <a:moveTo>
                    <a:pt x="108" y="1"/>
                  </a:moveTo>
                  <a:cubicBezTo>
                    <a:pt x="73" y="1"/>
                    <a:pt x="43" y="21"/>
                    <a:pt x="43" y="72"/>
                  </a:cubicBezTo>
                  <a:cubicBezTo>
                    <a:pt x="0" y="158"/>
                    <a:pt x="0" y="212"/>
                    <a:pt x="87" y="255"/>
                  </a:cubicBezTo>
                  <a:lnTo>
                    <a:pt x="766" y="751"/>
                  </a:lnTo>
                  <a:cubicBezTo>
                    <a:pt x="783" y="768"/>
                    <a:pt x="800" y="779"/>
                    <a:pt x="817" y="779"/>
                  </a:cubicBezTo>
                  <a:cubicBezTo>
                    <a:pt x="843" y="779"/>
                    <a:pt x="869" y="756"/>
                    <a:pt x="895" y="697"/>
                  </a:cubicBezTo>
                  <a:cubicBezTo>
                    <a:pt x="938" y="611"/>
                    <a:pt x="895" y="568"/>
                    <a:pt x="852" y="525"/>
                  </a:cubicBezTo>
                  <a:lnTo>
                    <a:pt x="184" y="29"/>
                  </a:lnTo>
                  <a:cubicBezTo>
                    <a:pt x="161" y="11"/>
                    <a:pt x="133" y="1"/>
                    <a:pt x="108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645" name="Google Shape;1634;p43"/>
            <p:cNvSpPr/>
            <p:nvPr/>
          </p:nvSpPr>
          <p:spPr>
            <a:xfrm>
              <a:off x="4763169" y="952550"/>
              <a:ext cx="59873" cy="39433"/>
            </a:xfrm>
            <a:custGeom>
              <a:avLst/>
              <a:ahLst/>
              <a:rect l="l" t="t" r="r" b="b"/>
              <a:pathLst>
                <a:path w="993" h="654" extrusionOk="0">
                  <a:moveTo>
                    <a:pt x="850" y="1"/>
                  </a:moveTo>
                  <a:cubicBezTo>
                    <a:pt x="835" y="1"/>
                    <a:pt x="821" y="6"/>
                    <a:pt x="809" y="18"/>
                  </a:cubicBezTo>
                  <a:lnTo>
                    <a:pt x="87" y="384"/>
                  </a:lnTo>
                  <a:cubicBezTo>
                    <a:pt x="1" y="427"/>
                    <a:pt x="1" y="471"/>
                    <a:pt x="1" y="557"/>
                  </a:cubicBezTo>
                  <a:cubicBezTo>
                    <a:pt x="44" y="654"/>
                    <a:pt x="87" y="654"/>
                    <a:pt x="130" y="654"/>
                  </a:cubicBezTo>
                  <a:lnTo>
                    <a:pt x="896" y="287"/>
                  </a:lnTo>
                  <a:cubicBezTo>
                    <a:pt x="939" y="244"/>
                    <a:pt x="993" y="158"/>
                    <a:pt x="939" y="115"/>
                  </a:cubicBezTo>
                  <a:cubicBezTo>
                    <a:pt x="939" y="43"/>
                    <a:pt x="892" y="1"/>
                    <a:pt x="850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646" name="Google Shape;1635;p43"/>
            <p:cNvSpPr/>
            <p:nvPr/>
          </p:nvSpPr>
          <p:spPr>
            <a:xfrm>
              <a:off x="4551896" y="814053"/>
              <a:ext cx="43654" cy="65239"/>
            </a:xfrm>
            <a:custGeom>
              <a:avLst/>
              <a:ahLst/>
              <a:rect l="l" t="t" r="r" b="b"/>
              <a:pathLst>
                <a:path w="724" h="1082" extrusionOk="0">
                  <a:moveTo>
                    <a:pt x="145" y="1"/>
                  </a:moveTo>
                  <a:cubicBezTo>
                    <a:pt x="125" y="1"/>
                    <a:pt x="105" y="11"/>
                    <a:pt x="87" y="29"/>
                  </a:cubicBezTo>
                  <a:cubicBezTo>
                    <a:pt x="1" y="72"/>
                    <a:pt x="1" y="158"/>
                    <a:pt x="44" y="202"/>
                  </a:cubicBezTo>
                  <a:lnTo>
                    <a:pt x="540" y="1010"/>
                  </a:lnTo>
                  <a:cubicBezTo>
                    <a:pt x="571" y="1049"/>
                    <a:pt x="601" y="1082"/>
                    <a:pt x="632" y="1082"/>
                  </a:cubicBezTo>
                  <a:cubicBezTo>
                    <a:pt x="645" y="1082"/>
                    <a:pt x="657" y="1076"/>
                    <a:pt x="669" y="1064"/>
                  </a:cubicBezTo>
                  <a:cubicBezTo>
                    <a:pt x="723" y="1010"/>
                    <a:pt x="723" y="924"/>
                    <a:pt x="723" y="838"/>
                  </a:cubicBezTo>
                  <a:lnTo>
                    <a:pt x="227" y="72"/>
                  </a:lnTo>
                  <a:cubicBezTo>
                    <a:pt x="202" y="22"/>
                    <a:pt x="173" y="1"/>
                    <a:pt x="145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647" name="Google Shape;1636;p43"/>
            <p:cNvSpPr/>
            <p:nvPr/>
          </p:nvSpPr>
          <p:spPr>
            <a:xfrm>
              <a:off x="4687137" y="862832"/>
              <a:ext cx="51371" cy="56135"/>
            </a:xfrm>
            <a:custGeom>
              <a:avLst/>
              <a:ahLst/>
              <a:rect l="l" t="t" r="r" b="b"/>
              <a:pathLst>
                <a:path w="852" h="931" extrusionOk="0">
                  <a:moveTo>
                    <a:pt x="113" y="0"/>
                  </a:moveTo>
                  <a:cubicBezTo>
                    <a:pt x="77" y="0"/>
                    <a:pt x="43" y="21"/>
                    <a:pt x="43" y="72"/>
                  </a:cubicBezTo>
                  <a:cubicBezTo>
                    <a:pt x="0" y="115"/>
                    <a:pt x="0" y="201"/>
                    <a:pt x="43" y="255"/>
                  </a:cubicBezTo>
                  <a:lnTo>
                    <a:pt x="636" y="880"/>
                  </a:lnTo>
                  <a:cubicBezTo>
                    <a:pt x="655" y="917"/>
                    <a:pt x="680" y="930"/>
                    <a:pt x="708" y="930"/>
                  </a:cubicBezTo>
                  <a:cubicBezTo>
                    <a:pt x="745" y="930"/>
                    <a:pt x="784" y="905"/>
                    <a:pt x="809" y="880"/>
                  </a:cubicBezTo>
                  <a:cubicBezTo>
                    <a:pt x="852" y="837"/>
                    <a:pt x="852" y="740"/>
                    <a:pt x="809" y="697"/>
                  </a:cubicBezTo>
                  <a:lnTo>
                    <a:pt x="184" y="29"/>
                  </a:lnTo>
                  <a:cubicBezTo>
                    <a:pt x="166" y="11"/>
                    <a:pt x="139" y="0"/>
                    <a:pt x="113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648" name="Google Shape;1637;p43"/>
            <p:cNvSpPr/>
            <p:nvPr/>
          </p:nvSpPr>
          <p:spPr>
            <a:xfrm>
              <a:off x="4445958" y="1133315"/>
              <a:ext cx="48779" cy="56738"/>
            </a:xfrm>
            <a:custGeom>
              <a:avLst/>
              <a:ahLst/>
              <a:rect l="l" t="t" r="r" b="b"/>
              <a:pathLst>
                <a:path w="809" h="941" extrusionOk="0">
                  <a:moveTo>
                    <a:pt x="116" y="0"/>
                  </a:moveTo>
                  <a:cubicBezTo>
                    <a:pt x="77" y="0"/>
                    <a:pt x="33" y="23"/>
                    <a:pt x="0" y="82"/>
                  </a:cubicBezTo>
                  <a:cubicBezTo>
                    <a:pt x="0" y="125"/>
                    <a:pt x="0" y="211"/>
                    <a:pt x="54" y="254"/>
                  </a:cubicBezTo>
                  <a:lnTo>
                    <a:pt x="636" y="890"/>
                  </a:lnTo>
                  <a:cubicBezTo>
                    <a:pt x="655" y="927"/>
                    <a:pt x="681" y="940"/>
                    <a:pt x="708" y="940"/>
                  </a:cubicBezTo>
                  <a:cubicBezTo>
                    <a:pt x="745" y="940"/>
                    <a:pt x="784" y="915"/>
                    <a:pt x="809" y="890"/>
                  </a:cubicBezTo>
                  <a:cubicBezTo>
                    <a:pt x="809" y="836"/>
                    <a:pt x="809" y="750"/>
                    <a:pt x="766" y="707"/>
                  </a:cubicBezTo>
                  <a:lnTo>
                    <a:pt x="184" y="28"/>
                  </a:lnTo>
                  <a:cubicBezTo>
                    <a:pt x="166" y="10"/>
                    <a:pt x="142" y="0"/>
                    <a:pt x="116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649" name="Google Shape;1638;p43"/>
            <p:cNvSpPr/>
            <p:nvPr/>
          </p:nvSpPr>
          <p:spPr>
            <a:xfrm>
              <a:off x="4644207" y="904857"/>
              <a:ext cx="21525" cy="76816"/>
            </a:xfrm>
            <a:custGeom>
              <a:avLst/>
              <a:ahLst/>
              <a:rect l="l" t="t" r="r" b="b"/>
              <a:pathLst>
                <a:path w="357" h="1274" extrusionOk="0">
                  <a:moveTo>
                    <a:pt x="130" y="0"/>
                  </a:moveTo>
                  <a:cubicBezTo>
                    <a:pt x="44" y="0"/>
                    <a:pt x="1" y="97"/>
                    <a:pt x="44" y="183"/>
                  </a:cubicBezTo>
                  <a:lnTo>
                    <a:pt x="130" y="1175"/>
                  </a:lnTo>
                  <a:cubicBezTo>
                    <a:pt x="165" y="1210"/>
                    <a:pt x="200" y="1273"/>
                    <a:pt x="240" y="1273"/>
                  </a:cubicBezTo>
                  <a:cubicBezTo>
                    <a:pt x="250" y="1273"/>
                    <a:pt x="260" y="1270"/>
                    <a:pt x="270" y="1262"/>
                  </a:cubicBezTo>
                  <a:cubicBezTo>
                    <a:pt x="356" y="1262"/>
                    <a:pt x="356" y="1175"/>
                    <a:pt x="356" y="1121"/>
                  </a:cubicBezTo>
                  <a:lnTo>
                    <a:pt x="270" y="140"/>
                  </a:lnTo>
                  <a:cubicBezTo>
                    <a:pt x="216" y="43"/>
                    <a:pt x="173" y="0"/>
                    <a:pt x="130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650" name="Google Shape;1639;p43"/>
            <p:cNvSpPr/>
            <p:nvPr/>
          </p:nvSpPr>
          <p:spPr>
            <a:xfrm>
              <a:off x="4600674" y="950983"/>
              <a:ext cx="16280" cy="78745"/>
            </a:xfrm>
            <a:custGeom>
              <a:avLst/>
              <a:ahLst/>
              <a:rect l="l" t="t" r="r" b="b"/>
              <a:pathLst>
                <a:path w="270" h="1306" extrusionOk="0">
                  <a:moveTo>
                    <a:pt x="130" y="1"/>
                  </a:moveTo>
                  <a:cubicBezTo>
                    <a:pt x="43" y="44"/>
                    <a:pt x="0" y="87"/>
                    <a:pt x="0" y="184"/>
                  </a:cubicBezTo>
                  <a:lnTo>
                    <a:pt x="43" y="1165"/>
                  </a:lnTo>
                  <a:cubicBezTo>
                    <a:pt x="43" y="1262"/>
                    <a:pt x="130" y="1305"/>
                    <a:pt x="184" y="1305"/>
                  </a:cubicBezTo>
                  <a:cubicBezTo>
                    <a:pt x="227" y="1305"/>
                    <a:pt x="270" y="1262"/>
                    <a:pt x="270" y="1165"/>
                  </a:cubicBezTo>
                  <a:lnTo>
                    <a:pt x="227" y="141"/>
                  </a:lnTo>
                  <a:cubicBezTo>
                    <a:pt x="227" y="87"/>
                    <a:pt x="184" y="1"/>
                    <a:pt x="130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651" name="Google Shape;1640;p43"/>
            <p:cNvSpPr/>
            <p:nvPr/>
          </p:nvSpPr>
          <p:spPr>
            <a:xfrm>
              <a:off x="4622139" y="731931"/>
              <a:ext cx="24721" cy="76454"/>
            </a:xfrm>
            <a:custGeom>
              <a:avLst/>
              <a:ahLst/>
              <a:rect l="l" t="t" r="r" b="b"/>
              <a:pathLst>
                <a:path w="410" h="1268" extrusionOk="0">
                  <a:moveTo>
                    <a:pt x="313" y="0"/>
                  </a:moveTo>
                  <a:cubicBezTo>
                    <a:pt x="270" y="0"/>
                    <a:pt x="227" y="43"/>
                    <a:pt x="183" y="130"/>
                  </a:cubicBezTo>
                  <a:lnTo>
                    <a:pt x="0" y="1122"/>
                  </a:lnTo>
                  <a:cubicBezTo>
                    <a:pt x="0" y="1165"/>
                    <a:pt x="43" y="1251"/>
                    <a:pt x="97" y="1251"/>
                  </a:cubicBezTo>
                  <a:cubicBezTo>
                    <a:pt x="120" y="1262"/>
                    <a:pt x="140" y="1268"/>
                    <a:pt x="157" y="1268"/>
                  </a:cubicBezTo>
                  <a:cubicBezTo>
                    <a:pt x="203" y="1268"/>
                    <a:pt x="227" y="1228"/>
                    <a:pt x="227" y="1165"/>
                  </a:cubicBezTo>
                  <a:lnTo>
                    <a:pt x="410" y="173"/>
                  </a:lnTo>
                  <a:cubicBezTo>
                    <a:pt x="410" y="130"/>
                    <a:pt x="367" y="43"/>
                    <a:pt x="313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652" name="Google Shape;1641;p43"/>
            <p:cNvSpPr/>
            <p:nvPr/>
          </p:nvSpPr>
          <p:spPr>
            <a:xfrm>
              <a:off x="4698171" y="784147"/>
              <a:ext cx="54024" cy="46427"/>
            </a:xfrm>
            <a:custGeom>
              <a:avLst/>
              <a:ahLst/>
              <a:rect l="l" t="t" r="r" b="b"/>
              <a:pathLst>
                <a:path w="896" h="770" extrusionOk="0">
                  <a:moveTo>
                    <a:pt x="87" y="1"/>
                  </a:moveTo>
                  <a:cubicBezTo>
                    <a:pt x="51" y="1"/>
                    <a:pt x="26" y="22"/>
                    <a:pt x="1" y="72"/>
                  </a:cubicBezTo>
                  <a:cubicBezTo>
                    <a:pt x="1" y="115"/>
                    <a:pt x="1" y="212"/>
                    <a:pt x="44" y="256"/>
                  </a:cubicBezTo>
                  <a:lnTo>
                    <a:pt x="723" y="751"/>
                  </a:lnTo>
                  <a:cubicBezTo>
                    <a:pt x="735" y="764"/>
                    <a:pt x="751" y="769"/>
                    <a:pt x="768" y="769"/>
                  </a:cubicBezTo>
                  <a:cubicBezTo>
                    <a:pt x="812" y="769"/>
                    <a:pt x="865" y="736"/>
                    <a:pt x="895" y="698"/>
                  </a:cubicBezTo>
                  <a:cubicBezTo>
                    <a:pt x="895" y="611"/>
                    <a:pt x="895" y="525"/>
                    <a:pt x="852" y="525"/>
                  </a:cubicBezTo>
                  <a:lnTo>
                    <a:pt x="184" y="29"/>
                  </a:lnTo>
                  <a:cubicBezTo>
                    <a:pt x="144" y="11"/>
                    <a:pt x="113" y="1"/>
                    <a:pt x="87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653" name="Google Shape;1642;p43"/>
            <p:cNvSpPr/>
            <p:nvPr/>
          </p:nvSpPr>
          <p:spPr>
            <a:xfrm>
              <a:off x="4619486" y="818394"/>
              <a:ext cx="59873" cy="38770"/>
            </a:xfrm>
            <a:custGeom>
              <a:avLst/>
              <a:ahLst/>
              <a:rect l="l" t="t" r="r" b="b"/>
              <a:pathLst>
                <a:path w="993" h="643" extrusionOk="0">
                  <a:moveTo>
                    <a:pt x="810" y="0"/>
                  </a:moveTo>
                  <a:lnTo>
                    <a:pt x="87" y="356"/>
                  </a:lnTo>
                  <a:cubicBezTo>
                    <a:pt x="44" y="399"/>
                    <a:pt x="1" y="496"/>
                    <a:pt x="1" y="539"/>
                  </a:cubicBezTo>
                  <a:cubicBezTo>
                    <a:pt x="33" y="602"/>
                    <a:pt x="64" y="642"/>
                    <a:pt x="117" y="642"/>
                  </a:cubicBezTo>
                  <a:cubicBezTo>
                    <a:pt x="136" y="642"/>
                    <a:pt x="158" y="637"/>
                    <a:pt x="184" y="626"/>
                  </a:cubicBezTo>
                  <a:lnTo>
                    <a:pt x="896" y="270"/>
                  </a:lnTo>
                  <a:cubicBezTo>
                    <a:pt x="950" y="270"/>
                    <a:pt x="993" y="183"/>
                    <a:pt x="950" y="86"/>
                  </a:cubicBezTo>
                  <a:cubicBezTo>
                    <a:pt x="950" y="43"/>
                    <a:pt x="853" y="0"/>
                    <a:pt x="810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654" name="Google Shape;1643;p43"/>
            <p:cNvSpPr/>
            <p:nvPr/>
          </p:nvSpPr>
          <p:spPr>
            <a:xfrm>
              <a:off x="4324403" y="1401506"/>
              <a:ext cx="43593" cy="64817"/>
            </a:xfrm>
            <a:custGeom>
              <a:avLst/>
              <a:ahLst/>
              <a:rect l="l" t="t" r="r" b="b"/>
              <a:pathLst>
                <a:path w="723" h="1075" extrusionOk="0">
                  <a:moveTo>
                    <a:pt x="135" y="0"/>
                  </a:moveTo>
                  <a:cubicBezTo>
                    <a:pt x="100" y="0"/>
                    <a:pt x="65" y="11"/>
                    <a:pt x="43" y="32"/>
                  </a:cubicBezTo>
                  <a:cubicBezTo>
                    <a:pt x="0" y="76"/>
                    <a:pt x="0" y="162"/>
                    <a:pt x="43" y="216"/>
                  </a:cubicBezTo>
                  <a:lnTo>
                    <a:pt x="539" y="1024"/>
                  </a:lnTo>
                  <a:cubicBezTo>
                    <a:pt x="539" y="1049"/>
                    <a:pt x="568" y="1074"/>
                    <a:pt x="601" y="1074"/>
                  </a:cubicBezTo>
                  <a:cubicBezTo>
                    <a:pt x="625" y="1074"/>
                    <a:pt x="650" y="1061"/>
                    <a:pt x="669" y="1024"/>
                  </a:cubicBezTo>
                  <a:cubicBezTo>
                    <a:pt x="723" y="970"/>
                    <a:pt x="723" y="884"/>
                    <a:pt x="669" y="841"/>
                  </a:cubicBezTo>
                  <a:lnTo>
                    <a:pt x="227" y="32"/>
                  </a:lnTo>
                  <a:cubicBezTo>
                    <a:pt x="205" y="11"/>
                    <a:pt x="170" y="0"/>
                    <a:pt x="135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655" name="Google Shape;1644;p43"/>
            <p:cNvSpPr/>
            <p:nvPr/>
          </p:nvSpPr>
          <p:spPr>
            <a:xfrm>
              <a:off x="4362087" y="1284474"/>
              <a:ext cx="22189" cy="76454"/>
            </a:xfrm>
            <a:custGeom>
              <a:avLst/>
              <a:ahLst/>
              <a:rect l="l" t="t" r="r" b="b"/>
              <a:pathLst>
                <a:path w="368" h="1268" extrusionOk="0">
                  <a:moveTo>
                    <a:pt x="98" y="0"/>
                  </a:moveTo>
                  <a:cubicBezTo>
                    <a:pt x="44" y="0"/>
                    <a:pt x="1" y="87"/>
                    <a:pt x="1" y="173"/>
                  </a:cubicBezTo>
                  <a:lnTo>
                    <a:pt x="141" y="1165"/>
                  </a:lnTo>
                  <a:cubicBezTo>
                    <a:pt x="141" y="1228"/>
                    <a:pt x="164" y="1268"/>
                    <a:pt x="210" y="1268"/>
                  </a:cubicBezTo>
                  <a:cubicBezTo>
                    <a:pt x="227" y="1268"/>
                    <a:pt x="247" y="1263"/>
                    <a:pt x="270" y="1251"/>
                  </a:cubicBezTo>
                  <a:cubicBezTo>
                    <a:pt x="313" y="1251"/>
                    <a:pt x="367" y="1208"/>
                    <a:pt x="367" y="1122"/>
                  </a:cubicBezTo>
                  <a:lnTo>
                    <a:pt x="227" y="130"/>
                  </a:lnTo>
                  <a:cubicBezTo>
                    <a:pt x="227" y="44"/>
                    <a:pt x="141" y="0"/>
                    <a:pt x="98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656" name="Google Shape;1645;p43"/>
            <p:cNvSpPr/>
            <p:nvPr/>
          </p:nvSpPr>
          <p:spPr>
            <a:xfrm>
              <a:off x="4375714" y="1380644"/>
              <a:ext cx="59873" cy="39071"/>
            </a:xfrm>
            <a:custGeom>
              <a:avLst/>
              <a:ahLst/>
              <a:rect l="l" t="t" r="r" b="b"/>
              <a:pathLst>
                <a:path w="993" h="648" extrusionOk="0">
                  <a:moveTo>
                    <a:pt x="894" y="0"/>
                  </a:moveTo>
                  <a:cubicBezTo>
                    <a:pt x="879" y="0"/>
                    <a:pt x="866" y="6"/>
                    <a:pt x="853" y="23"/>
                  </a:cubicBezTo>
                  <a:lnTo>
                    <a:pt x="87" y="378"/>
                  </a:lnTo>
                  <a:cubicBezTo>
                    <a:pt x="44" y="378"/>
                    <a:pt x="1" y="465"/>
                    <a:pt x="44" y="562"/>
                  </a:cubicBezTo>
                  <a:cubicBezTo>
                    <a:pt x="44" y="605"/>
                    <a:pt x="141" y="648"/>
                    <a:pt x="184" y="648"/>
                  </a:cubicBezTo>
                  <a:lnTo>
                    <a:pt x="896" y="292"/>
                  </a:lnTo>
                  <a:cubicBezTo>
                    <a:pt x="993" y="238"/>
                    <a:pt x="993" y="152"/>
                    <a:pt x="993" y="66"/>
                  </a:cubicBezTo>
                  <a:cubicBezTo>
                    <a:pt x="963" y="36"/>
                    <a:pt x="927" y="0"/>
                    <a:pt x="894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657" name="Google Shape;1646;p43"/>
            <p:cNvSpPr/>
            <p:nvPr/>
          </p:nvSpPr>
          <p:spPr>
            <a:xfrm>
              <a:off x="4605860" y="1195660"/>
              <a:ext cx="51432" cy="55291"/>
            </a:xfrm>
            <a:custGeom>
              <a:avLst/>
              <a:ahLst/>
              <a:rect l="l" t="t" r="r" b="b"/>
              <a:pathLst>
                <a:path w="853" h="917" extrusionOk="0">
                  <a:moveTo>
                    <a:pt x="733" y="0"/>
                  </a:moveTo>
                  <a:cubicBezTo>
                    <a:pt x="716" y="0"/>
                    <a:pt x="698" y="11"/>
                    <a:pt x="680" y="29"/>
                  </a:cubicBezTo>
                  <a:lnTo>
                    <a:pt x="44" y="665"/>
                  </a:lnTo>
                  <a:cubicBezTo>
                    <a:pt x="1" y="708"/>
                    <a:pt x="1" y="794"/>
                    <a:pt x="1" y="837"/>
                  </a:cubicBezTo>
                  <a:cubicBezTo>
                    <a:pt x="25" y="893"/>
                    <a:pt x="68" y="917"/>
                    <a:pt x="107" y="917"/>
                  </a:cubicBezTo>
                  <a:cubicBezTo>
                    <a:pt x="137" y="917"/>
                    <a:pt x="165" y="903"/>
                    <a:pt x="184" y="880"/>
                  </a:cubicBezTo>
                  <a:lnTo>
                    <a:pt x="809" y="255"/>
                  </a:lnTo>
                  <a:cubicBezTo>
                    <a:pt x="852" y="212"/>
                    <a:pt x="852" y="126"/>
                    <a:pt x="809" y="72"/>
                  </a:cubicBezTo>
                  <a:cubicBezTo>
                    <a:pt x="784" y="21"/>
                    <a:pt x="759" y="0"/>
                    <a:pt x="733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658" name="Google Shape;1647;p43"/>
            <p:cNvSpPr/>
            <p:nvPr/>
          </p:nvSpPr>
          <p:spPr>
            <a:xfrm>
              <a:off x="4640951" y="1019237"/>
              <a:ext cx="43654" cy="63792"/>
            </a:xfrm>
            <a:custGeom>
              <a:avLst/>
              <a:ahLst/>
              <a:rect l="l" t="t" r="r" b="b"/>
              <a:pathLst>
                <a:path w="724" h="1058" extrusionOk="0">
                  <a:moveTo>
                    <a:pt x="614" y="1"/>
                  </a:moveTo>
                  <a:cubicBezTo>
                    <a:pt x="591" y="1"/>
                    <a:pt x="567" y="11"/>
                    <a:pt x="540" y="33"/>
                  </a:cubicBezTo>
                  <a:lnTo>
                    <a:pt x="55" y="842"/>
                  </a:lnTo>
                  <a:cubicBezTo>
                    <a:pt x="1" y="895"/>
                    <a:pt x="1" y="982"/>
                    <a:pt x="55" y="1025"/>
                  </a:cubicBezTo>
                  <a:cubicBezTo>
                    <a:pt x="76" y="1046"/>
                    <a:pt x="109" y="1057"/>
                    <a:pt x="141" y="1057"/>
                  </a:cubicBezTo>
                  <a:cubicBezTo>
                    <a:pt x="173" y="1057"/>
                    <a:pt x="206" y="1046"/>
                    <a:pt x="227" y="1025"/>
                  </a:cubicBezTo>
                  <a:lnTo>
                    <a:pt x="723" y="216"/>
                  </a:lnTo>
                  <a:cubicBezTo>
                    <a:pt x="723" y="173"/>
                    <a:pt x="723" y="87"/>
                    <a:pt x="680" y="33"/>
                  </a:cubicBezTo>
                  <a:cubicBezTo>
                    <a:pt x="658" y="11"/>
                    <a:pt x="637" y="1"/>
                    <a:pt x="614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659" name="Google Shape;1648;p43"/>
            <p:cNvSpPr/>
            <p:nvPr/>
          </p:nvSpPr>
          <p:spPr>
            <a:xfrm>
              <a:off x="4692986" y="1080979"/>
              <a:ext cx="61802" cy="27374"/>
            </a:xfrm>
            <a:custGeom>
              <a:avLst/>
              <a:ahLst/>
              <a:rect l="l" t="t" r="r" b="b"/>
              <a:pathLst>
                <a:path w="1025" h="454" extrusionOk="0">
                  <a:moveTo>
                    <a:pt x="895" y="1"/>
                  </a:moveTo>
                  <a:lnTo>
                    <a:pt x="87" y="141"/>
                  </a:lnTo>
                  <a:cubicBezTo>
                    <a:pt x="43" y="184"/>
                    <a:pt x="0" y="227"/>
                    <a:pt x="0" y="314"/>
                  </a:cubicBezTo>
                  <a:cubicBezTo>
                    <a:pt x="43" y="411"/>
                    <a:pt x="87" y="454"/>
                    <a:pt x="130" y="454"/>
                  </a:cubicBezTo>
                  <a:lnTo>
                    <a:pt x="895" y="270"/>
                  </a:lnTo>
                  <a:cubicBezTo>
                    <a:pt x="981" y="270"/>
                    <a:pt x="1024" y="184"/>
                    <a:pt x="981" y="141"/>
                  </a:cubicBezTo>
                  <a:cubicBezTo>
                    <a:pt x="981" y="44"/>
                    <a:pt x="938" y="1"/>
                    <a:pt x="895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660" name="Google Shape;1649;p43"/>
            <p:cNvSpPr/>
            <p:nvPr/>
          </p:nvSpPr>
          <p:spPr>
            <a:xfrm>
              <a:off x="4657231" y="1133315"/>
              <a:ext cx="52035" cy="56738"/>
            </a:xfrm>
            <a:custGeom>
              <a:avLst/>
              <a:ahLst/>
              <a:rect l="l" t="t" r="r" b="b"/>
              <a:pathLst>
                <a:path w="863" h="941" extrusionOk="0">
                  <a:moveTo>
                    <a:pt x="132" y="0"/>
                  </a:moveTo>
                  <a:cubicBezTo>
                    <a:pt x="106" y="0"/>
                    <a:pt x="80" y="23"/>
                    <a:pt x="54" y="82"/>
                  </a:cubicBezTo>
                  <a:cubicBezTo>
                    <a:pt x="0" y="125"/>
                    <a:pt x="0" y="211"/>
                    <a:pt x="54" y="254"/>
                  </a:cubicBezTo>
                  <a:lnTo>
                    <a:pt x="680" y="890"/>
                  </a:lnTo>
                  <a:cubicBezTo>
                    <a:pt x="698" y="927"/>
                    <a:pt x="716" y="940"/>
                    <a:pt x="734" y="940"/>
                  </a:cubicBezTo>
                  <a:cubicBezTo>
                    <a:pt x="759" y="940"/>
                    <a:pt x="784" y="915"/>
                    <a:pt x="809" y="890"/>
                  </a:cubicBezTo>
                  <a:cubicBezTo>
                    <a:pt x="863" y="836"/>
                    <a:pt x="863" y="750"/>
                    <a:pt x="809" y="707"/>
                  </a:cubicBezTo>
                  <a:lnTo>
                    <a:pt x="184" y="28"/>
                  </a:lnTo>
                  <a:cubicBezTo>
                    <a:pt x="166" y="10"/>
                    <a:pt x="149" y="0"/>
                    <a:pt x="132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661" name="Google Shape;1650;p43"/>
            <p:cNvSpPr/>
            <p:nvPr/>
          </p:nvSpPr>
          <p:spPr>
            <a:xfrm>
              <a:off x="4516804" y="1148630"/>
              <a:ext cx="59210" cy="29967"/>
            </a:xfrm>
            <a:custGeom>
              <a:avLst/>
              <a:ahLst/>
              <a:rect l="l" t="t" r="r" b="b"/>
              <a:pathLst>
                <a:path w="982" h="497" extrusionOk="0">
                  <a:moveTo>
                    <a:pt x="130" y="0"/>
                  </a:moveTo>
                  <a:cubicBezTo>
                    <a:pt x="87" y="0"/>
                    <a:pt x="44" y="43"/>
                    <a:pt x="1" y="97"/>
                  </a:cubicBezTo>
                  <a:cubicBezTo>
                    <a:pt x="1" y="183"/>
                    <a:pt x="44" y="270"/>
                    <a:pt x="87" y="270"/>
                  </a:cubicBezTo>
                  <a:lnTo>
                    <a:pt x="852" y="496"/>
                  </a:lnTo>
                  <a:cubicBezTo>
                    <a:pt x="895" y="496"/>
                    <a:pt x="982" y="453"/>
                    <a:pt x="982" y="410"/>
                  </a:cubicBezTo>
                  <a:cubicBezTo>
                    <a:pt x="982" y="313"/>
                    <a:pt x="938" y="227"/>
                    <a:pt x="895" y="227"/>
                  </a:cubicBezTo>
                  <a:lnTo>
                    <a:pt x="130" y="0"/>
                  </a:ln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662" name="Google Shape;1651;p43"/>
            <p:cNvSpPr/>
            <p:nvPr/>
          </p:nvSpPr>
          <p:spPr>
            <a:xfrm>
              <a:off x="4546710" y="1048480"/>
              <a:ext cx="37745" cy="70304"/>
            </a:xfrm>
            <a:custGeom>
              <a:avLst/>
              <a:ahLst/>
              <a:rect l="l" t="t" r="r" b="b"/>
              <a:pathLst>
                <a:path w="626" h="1166" extrusionOk="0">
                  <a:moveTo>
                    <a:pt x="540" y="1"/>
                  </a:moveTo>
                  <a:cubicBezTo>
                    <a:pt x="486" y="1"/>
                    <a:pt x="442" y="1"/>
                    <a:pt x="399" y="87"/>
                  </a:cubicBezTo>
                  <a:lnTo>
                    <a:pt x="0" y="950"/>
                  </a:lnTo>
                  <a:cubicBezTo>
                    <a:pt x="0" y="1036"/>
                    <a:pt x="0" y="1122"/>
                    <a:pt x="44" y="1165"/>
                  </a:cubicBezTo>
                  <a:cubicBezTo>
                    <a:pt x="130" y="1165"/>
                    <a:pt x="173" y="1165"/>
                    <a:pt x="216" y="1079"/>
                  </a:cubicBezTo>
                  <a:lnTo>
                    <a:pt x="583" y="227"/>
                  </a:lnTo>
                  <a:cubicBezTo>
                    <a:pt x="626" y="141"/>
                    <a:pt x="583" y="44"/>
                    <a:pt x="540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663" name="Google Shape;1652;p43"/>
            <p:cNvSpPr/>
            <p:nvPr/>
          </p:nvSpPr>
          <p:spPr>
            <a:xfrm>
              <a:off x="4600674" y="1091048"/>
              <a:ext cx="29967" cy="73861"/>
            </a:xfrm>
            <a:custGeom>
              <a:avLst/>
              <a:ahLst/>
              <a:rect l="l" t="t" r="r" b="b"/>
              <a:pathLst>
                <a:path w="497" h="1225" extrusionOk="0">
                  <a:moveTo>
                    <a:pt x="106" y="0"/>
                  </a:moveTo>
                  <a:cubicBezTo>
                    <a:pt x="87" y="0"/>
                    <a:pt x="67" y="6"/>
                    <a:pt x="43" y="17"/>
                  </a:cubicBezTo>
                  <a:cubicBezTo>
                    <a:pt x="0" y="60"/>
                    <a:pt x="0" y="103"/>
                    <a:pt x="0" y="190"/>
                  </a:cubicBezTo>
                  <a:lnTo>
                    <a:pt x="270" y="1138"/>
                  </a:lnTo>
                  <a:cubicBezTo>
                    <a:pt x="313" y="1225"/>
                    <a:pt x="356" y="1225"/>
                    <a:pt x="399" y="1225"/>
                  </a:cubicBezTo>
                  <a:cubicBezTo>
                    <a:pt x="496" y="1182"/>
                    <a:pt x="496" y="1095"/>
                    <a:pt x="496" y="1052"/>
                  </a:cubicBezTo>
                  <a:lnTo>
                    <a:pt x="227" y="103"/>
                  </a:lnTo>
                  <a:cubicBezTo>
                    <a:pt x="195" y="40"/>
                    <a:pt x="158" y="0"/>
                    <a:pt x="106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664" name="Google Shape;1653;p43"/>
            <p:cNvSpPr/>
            <p:nvPr/>
          </p:nvSpPr>
          <p:spPr>
            <a:xfrm>
              <a:off x="4538269" y="1404943"/>
              <a:ext cx="51432" cy="54446"/>
            </a:xfrm>
            <a:custGeom>
              <a:avLst/>
              <a:ahLst/>
              <a:rect l="l" t="t" r="r" b="b"/>
              <a:pathLst>
                <a:path w="853" h="903" extrusionOk="0">
                  <a:moveTo>
                    <a:pt x="726" y="1"/>
                  </a:moveTo>
                  <a:cubicBezTo>
                    <a:pt x="708" y="1"/>
                    <a:pt x="692" y="6"/>
                    <a:pt x="680" y="19"/>
                  </a:cubicBezTo>
                  <a:lnTo>
                    <a:pt x="43" y="644"/>
                  </a:lnTo>
                  <a:cubicBezTo>
                    <a:pt x="0" y="698"/>
                    <a:pt x="0" y="784"/>
                    <a:pt x="43" y="870"/>
                  </a:cubicBezTo>
                  <a:cubicBezTo>
                    <a:pt x="65" y="892"/>
                    <a:pt x="89" y="903"/>
                    <a:pt x="119" y="903"/>
                  </a:cubicBezTo>
                  <a:cubicBezTo>
                    <a:pt x="149" y="903"/>
                    <a:pt x="184" y="892"/>
                    <a:pt x="227" y="870"/>
                  </a:cubicBezTo>
                  <a:lnTo>
                    <a:pt x="809" y="245"/>
                  </a:lnTo>
                  <a:cubicBezTo>
                    <a:pt x="852" y="202"/>
                    <a:pt x="852" y="105"/>
                    <a:pt x="852" y="62"/>
                  </a:cubicBezTo>
                  <a:cubicBezTo>
                    <a:pt x="822" y="31"/>
                    <a:pt x="769" y="1"/>
                    <a:pt x="726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665" name="Google Shape;1654;p43"/>
            <p:cNvSpPr/>
            <p:nvPr/>
          </p:nvSpPr>
          <p:spPr>
            <a:xfrm>
              <a:off x="4519397" y="987642"/>
              <a:ext cx="51432" cy="55049"/>
            </a:xfrm>
            <a:custGeom>
              <a:avLst/>
              <a:ahLst/>
              <a:rect l="l" t="t" r="r" b="b"/>
              <a:pathLst>
                <a:path w="853" h="913" extrusionOk="0">
                  <a:moveTo>
                    <a:pt x="713" y="0"/>
                  </a:moveTo>
                  <a:cubicBezTo>
                    <a:pt x="699" y="0"/>
                    <a:pt x="684" y="6"/>
                    <a:pt x="669" y="18"/>
                  </a:cubicBezTo>
                  <a:lnTo>
                    <a:pt x="44" y="654"/>
                  </a:lnTo>
                  <a:cubicBezTo>
                    <a:pt x="1" y="697"/>
                    <a:pt x="1" y="783"/>
                    <a:pt x="1" y="880"/>
                  </a:cubicBezTo>
                  <a:cubicBezTo>
                    <a:pt x="22" y="902"/>
                    <a:pt x="55" y="913"/>
                    <a:pt x="88" y="913"/>
                  </a:cubicBezTo>
                  <a:cubicBezTo>
                    <a:pt x="122" y="913"/>
                    <a:pt x="157" y="902"/>
                    <a:pt x="184" y="880"/>
                  </a:cubicBezTo>
                  <a:lnTo>
                    <a:pt x="809" y="244"/>
                  </a:lnTo>
                  <a:cubicBezTo>
                    <a:pt x="852" y="201"/>
                    <a:pt x="852" y="115"/>
                    <a:pt x="809" y="72"/>
                  </a:cubicBezTo>
                  <a:cubicBezTo>
                    <a:pt x="778" y="33"/>
                    <a:pt x="748" y="0"/>
                    <a:pt x="713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666" name="Google Shape;1655;p43"/>
            <p:cNvSpPr/>
            <p:nvPr/>
          </p:nvSpPr>
          <p:spPr>
            <a:xfrm>
              <a:off x="4895818" y="1786972"/>
              <a:ext cx="62466" cy="31896"/>
            </a:xfrm>
            <a:custGeom>
              <a:avLst/>
              <a:ahLst/>
              <a:rect l="l" t="t" r="r" b="b"/>
              <a:pathLst>
                <a:path w="1036" h="529" extrusionOk="0">
                  <a:moveTo>
                    <a:pt x="920" y="0"/>
                  </a:moveTo>
                  <a:cubicBezTo>
                    <a:pt x="901" y="0"/>
                    <a:pt x="879" y="7"/>
                    <a:pt x="852" y="22"/>
                  </a:cubicBezTo>
                  <a:lnTo>
                    <a:pt x="86" y="238"/>
                  </a:lnTo>
                  <a:cubicBezTo>
                    <a:pt x="43" y="291"/>
                    <a:pt x="0" y="335"/>
                    <a:pt x="43" y="421"/>
                  </a:cubicBezTo>
                  <a:cubicBezTo>
                    <a:pt x="43" y="483"/>
                    <a:pt x="66" y="529"/>
                    <a:pt x="115" y="529"/>
                  </a:cubicBezTo>
                  <a:cubicBezTo>
                    <a:pt x="134" y="529"/>
                    <a:pt x="156" y="522"/>
                    <a:pt x="183" y="507"/>
                  </a:cubicBezTo>
                  <a:lnTo>
                    <a:pt x="895" y="291"/>
                  </a:lnTo>
                  <a:cubicBezTo>
                    <a:pt x="992" y="238"/>
                    <a:pt x="1035" y="194"/>
                    <a:pt x="992" y="108"/>
                  </a:cubicBezTo>
                  <a:cubicBezTo>
                    <a:pt x="992" y="46"/>
                    <a:pt x="969" y="0"/>
                    <a:pt x="920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667" name="Google Shape;1656;p43"/>
            <p:cNvSpPr/>
            <p:nvPr/>
          </p:nvSpPr>
          <p:spPr>
            <a:xfrm>
              <a:off x="4960815" y="1642023"/>
              <a:ext cx="57220" cy="44015"/>
            </a:xfrm>
            <a:custGeom>
              <a:avLst/>
              <a:ahLst/>
              <a:rect l="l" t="t" r="r" b="b"/>
              <a:pathLst>
                <a:path w="949" h="730" extrusionOk="0">
                  <a:moveTo>
                    <a:pt x="766" y="0"/>
                  </a:moveTo>
                  <a:lnTo>
                    <a:pt x="86" y="485"/>
                  </a:lnTo>
                  <a:cubicBezTo>
                    <a:pt x="43" y="485"/>
                    <a:pt x="0" y="582"/>
                    <a:pt x="43" y="669"/>
                  </a:cubicBezTo>
                  <a:cubicBezTo>
                    <a:pt x="43" y="699"/>
                    <a:pt x="92" y="730"/>
                    <a:pt x="136" y="730"/>
                  </a:cubicBezTo>
                  <a:cubicBezTo>
                    <a:pt x="154" y="730"/>
                    <a:pt x="171" y="724"/>
                    <a:pt x="183" y="712"/>
                  </a:cubicBezTo>
                  <a:lnTo>
                    <a:pt x="895" y="270"/>
                  </a:lnTo>
                  <a:cubicBezTo>
                    <a:pt x="949" y="216"/>
                    <a:pt x="949" y="130"/>
                    <a:pt x="949" y="86"/>
                  </a:cubicBezTo>
                  <a:cubicBezTo>
                    <a:pt x="895" y="0"/>
                    <a:pt x="852" y="0"/>
                    <a:pt x="766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668" name="Google Shape;1657;p43"/>
            <p:cNvSpPr/>
            <p:nvPr/>
          </p:nvSpPr>
          <p:spPr>
            <a:xfrm>
              <a:off x="4958223" y="1717392"/>
              <a:ext cx="62466" cy="32559"/>
            </a:xfrm>
            <a:custGeom>
              <a:avLst/>
              <a:ahLst/>
              <a:rect l="l" t="t" r="r" b="b"/>
              <a:pathLst>
                <a:path w="1036" h="540" extrusionOk="0">
                  <a:moveTo>
                    <a:pt x="183" y="1"/>
                  </a:moveTo>
                  <a:cubicBezTo>
                    <a:pt x="86" y="1"/>
                    <a:pt x="43" y="44"/>
                    <a:pt x="43" y="98"/>
                  </a:cubicBezTo>
                  <a:cubicBezTo>
                    <a:pt x="0" y="184"/>
                    <a:pt x="43" y="270"/>
                    <a:pt x="86" y="270"/>
                  </a:cubicBezTo>
                  <a:lnTo>
                    <a:pt x="852" y="540"/>
                  </a:lnTo>
                  <a:cubicBezTo>
                    <a:pt x="938" y="540"/>
                    <a:pt x="992" y="497"/>
                    <a:pt x="992" y="454"/>
                  </a:cubicBezTo>
                  <a:cubicBezTo>
                    <a:pt x="1035" y="367"/>
                    <a:pt x="992" y="270"/>
                    <a:pt x="895" y="270"/>
                  </a:cubicBezTo>
                  <a:lnTo>
                    <a:pt x="183" y="1"/>
                  </a:ln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669" name="Google Shape;1658;p43"/>
            <p:cNvSpPr/>
            <p:nvPr/>
          </p:nvSpPr>
          <p:spPr>
            <a:xfrm>
              <a:off x="5014779" y="1794991"/>
              <a:ext cx="35815" cy="71329"/>
            </a:xfrm>
            <a:custGeom>
              <a:avLst/>
              <a:ahLst/>
              <a:rect l="l" t="t" r="r" b="b"/>
              <a:pathLst>
                <a:path w="594" h="1183" extrusionOk="0">
                  <a:moveTo>
                    <a:pt x="120" y="0"/>
                  </a:moveTo>
                  <a:cubicBezTo>
                    <a:pt x="101" y="0"/>
                    <a:pt x="79" y="6"/>
                    <a:pt x="54" y="18"/>
                  </a:cubicBezTo>
                  <a:cubicBezTo>
                    <a:pt x="0" y="61"/>
                    <a:pt x="0" y="158"/>
                    <a:pt x="0" y="202"/>
                  </a:cubicBezTo>
                  <a:lnTo>
                    <a:pt x="367" y="1096"/>
                  </a:lnTo>
                  <a:cubicBezTo>
                    <a:pt x="410" y="1183"/>
                    <a:pt x="453" y="1183"/>
                    <a:pt x="496" y="1183"/>
                  </a:cubicBezTo>
                  <a:cubicBezTo>
                    <a:pt x="593" y="1140"/>
                    <a:pt x="593" y="1053"/>
                    <a:pt x="593" y="967"/>
                  </a:cubicBezTo>
                  <a:lnTo>
                    <a:pt x="226" y="61"/>
                  </a:lnTo>
                  <a:cubicBezTo>
                    <a:pt x="196" y="31"/>
                    <a:pt x="165" y="0"/>
                    <a:pt x="120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670" name="Google Shape;1659;p43"/>
            <p:cNvSpPr/>
            <p:nvPr/>
          </p:nvSpPr>
          <p:spPr>
            <a:xfrm>
              <a:off x="4841854" y="1678019"/>
              <a:ext cx="54024" cy="52457"/>
            </a:xfrm>
            <a:custGeom>
              <a:avLst/>
              <a:ahLst/>
              <a:rect l="l" t="t" r="r" b="b"/>
              <a:pathLst>
                <a:path w="896" h="870" extrusionOk="0">
                  <a:moveTo>
                    <a:pt x="119" y="0"/>
                  </a:moveTo>
                  <a:cubicBezTo>
                    <a:pt x="94" y="0"/>
                    <a:pt x="69" y="21"/>
                    <a:pt x="43" y="72"/>
                  </a:cubicBezTo>
                  <a:cubicBezTo>
                    <a:pt x="0" y="115"/>
                    <a:pt x="0" y="212"/>
                    <a:pt x="43" y="255"/>
                  </a:cubicBezTo>
                  <a:lnTo>
                    <a:pt x="669" y="837"/>
                  </a:lnTo>
                  <a:cubicBezTo>
                    <a:pt x="690" y="859"/>
                    <a:pt x="725" y="869"/>
                    <a:pt x="760" y="869"/>
                  </a:cubicBezTo>
                  <a:cubicBezTo>
                    <a:pt x="795" y="869"/>
                    <a:pt x="830" y="859"/>
                    <a:pt x="852" y="837"/>
                  </a:cubicBezTo>
                  <a:cubicBezTo>
                    <a:pt x="895" y="751"/>
                    <a:pt x="852" y="654"/>
                    <a:pt x="809" y="611"/>
                  </a:cubicBezTo>
                  <a:lnTo>
                    <a:pt x="173" y="28"/>
                  </a:lnTo>
                  <a:cubicBezTo>
                    <a:pt x="155" y="11"/>
                    <a:pt x="137" y="0"/>
                    <a:pt x="119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671" name="Google Shape;1660;p43"/>
            <p:cNvSpPr/>
            <p:nvPr/>
          </p:nvSpPr>
          <p:spPr>
            <a:xfrm>
              <a:off x="4882131" y="1613624"/>
              <a:ext cx="54688" cy="54205"/>
            </a:xfrm>
            <a:custGeom>
              <a:avLst/>
              <a:ahLst/>
              <a:rect l="l" t="t" r="r" b="b"/>
              <a:pathLst>
                <a:path w="907" h="899" extrusionOk="0">
                  <a:moveTo>
                    <a:pt x="761" y="0"/>
                  </a:moveTo>
                  <a:cubicBezTo>
                    <a:pt x="748" y="0"/>
                    <a:pt x="736" y="6"/>
                    <a:pt x="723" y="18"/>
                  </a:cubicBezTo>
                  <a:lnTo>
                    <a:pt x="98" y="644"/>
                  </a:lnTo>
                  <a:cubicBezTo>
                    <a:pt x="44" y="687"/>
                    <a:pt x="1" y="784"/>
                    <a:pt x="44" y="827"/>
                  </a:cubicBezTo>
                  <a:cubicBezTo>
                    <a:pt x="75" y="877"/>
                    <a:pt x="118" y="898"/>
                    <a:pt x="157" y="898"/>
                  </a:cubicBezTo>
                  <a:cubicBezTo>
                    <a:pt x="184" y="898"/>
                    <a:pt x="209" y="888"/>
                    <a:pt x="227" y="870"/>
                  </a:cubicBezTo>
                  <a:lnTo>
                    <a:pt x="809" y="245"/>
                  </a:lnTo>
                  <a:cubicBezTo>
                    <a:pt x="906" y="202"/>
                    <a:pt x="906" y="105"/>
                    <a:pt x="852" y="61"/>
                  </a:cubicBezTo>
                  <a:cubicBezTo>
                    <a:pt x="822" y="31"/>
                    <a:pt x="791" y="0"/>
                    <a:pt x="761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672" name="Google Shape;1661;p43"/>
            <p:cNvSpPr/>
            <p:nvPr/>
          </p:nvSpPr>
          <p:spPr>
            <a:xfrm>
              <a:off x="4917222" y="1679707"/>
              <a:ext cx="16340" cy="76756"/>
            </a:xfrm>
            <a:custGeom>
              <a:avLst/>
              <a:ahLst/>
              <a:rect l="l" t="t" r="r" b="b"/>
              <a:pathLst>
                <a:path w="271" h="1273" extrusionOk="0">
                  <a:moveTo>
                    <a:pt x="184" y="0"/>
                  </a:moveTo>
                  <a:cubicBezTo>
                    <a:pt x="141" y="0"/>
                    <a:pt x="55" y="44"/>
                    <a:pt x="55" y="130"/>
                  </a:cubicBezTo>
                  <a:lnTo>
                    <a:pt x="55" y="1122"/>
                  </a:lnTo>
                  <a:cubicBezTo>
                    <a:pt x="1" y="1208"/>
                    <a:pt x="98" y="1262"/>
                    <a:pt x="141" y="1262"/>
                  </a:cubicBezTo>
                  <a:cubicBezTo>
                    <a:pt x="148" y="1269"/>
                    <a:pt x="156" y="1272"/>
                    <a:pt x="163" y="1272"/>
                  </a:cubicBezTo>
                  <a:cubicBezTo>
                    <a:pt x="197" y="1272"/>
                    <a:pt x="227" y="1193"/>
                    <a:pt x="227" y="1122"/>
                  </a:cubicBezTo>
                  <a:lnTo>
                    <a:pt x="270" y="130"/>
                  </a:lnTo>
                  <a:cubicBezTo>
                    <a:pt x="270" y="44"/>
                    <a:pt x="227" y="0"/>
                    <a:pt x="184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673" name="Google Shape;1662;p43"/>
            <p:cNvSpPr/>
            <p:nvPr/>
          </p:nvSpPr>
          <p:spPr>
            <a:xfrm>
              <a:off x="4809355" y="1757307"/>
              <a:ext cx="56617" cy="45342"/>
            </a:xfrm>
            <a:custGeom>
              <a:avLst/>
              <a:ahLst/>
              <a:rect l="l" t="t" r="r" b="b"/>
              <a:pathLst>
                <a:path w="939" h="752" extrusionOk="0">
                  <a:moveTo>
                    <a:pt x="811" y="0"/>
                  </a:moveTo>
                  <a:cubicBezTo>
                    <a:pt x="795" y="0"/>
                    <a:pt x="778" y="5"/>
                    <a:pt x="766" y="18"/>
                  </a:cubicBezTo>
                  <a:lnTo>
                    <a:pt x="43" y="460"/>
                  </a:lnTo>
                  <a:cubicBezTo>
                    <a:pt x="0" y="514"/>
                    <a:pt x="0" y="600"/>
                    <a:pt x="0" y="643"/>
                  </a:cubicBezTo>
                  <a:cubicBezTo>
                    <a:pt x="31" y="706"/>
                    <a:pt x="63" y="751"/>
                    <a:pt x="110" y="751"/>
                  </a:cubicBezTo>
                  <a:cubicBezTo>
                    <a:pt x="128" y="751"/>
                    <a:pt x="149" y="745"/>
                    <a:pt x="173" y="730"/>
                  </a:cubicBezTo>
                  <a:lnTo>
                    <a:pt x="852" y="288"/>
                  </a:lnTo>
                  <a:cubicBezTo>
                    <a:pt x="895" y="244"/>
                    <a:pt x="938" y="147"/>
                    <a:pt x="895" y="61"/>
                  </a:cubicBezTo>
                  <a:cubicBezTo>
                    <a:pt x="895" y="31"/>
                    <a:pt x="852" y="0"/>
                    <a:pt x="811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674" name="Google Shape;1663;p43"/>
            <p:cNvSpPr/>
            <p:nvPr/>
          </p:nvSpPr>
          <p:spPr>
            <a:xfrm>
              <a:off x="4822981" y="1850040"/>
              <a:ext cx="59210" cy="32559"/>
            </a:xfrm>
            <a:custGeom>
              <a:avLst/>
              <a:ahLst/>
              <a:rect l="l" t="t" r="r" b="b"/>
              <a:pathLst>
                <a:path w="982" h="540" extrusionOk="0">
                  <a:moveTo>
                    <a:pt x="130" y="0"/>
                  </a:moveTo>
                  <a:cubicBezTo>
                    <a:pt x="87" y="0"/>
                    <a:pt x="1" y="54"/>
                    <a:pt x="1" y="140"/>
                  </a:cubicBezTo>
                  <a:cubicBezTo>
                    <a:pt x="1" y="183"/>
                    <a:pt x="1" y="270"/>
                    <a:pt x="87" y="270"/>
                  </a:cubicBezTo>
                  <a:lnTo>
                    <a:pt x="809" y="539"/>
                  </a:lnTo>
                  <a:cubicBezTo>
                    <a:pt x="895" y="539"/>
                    <a:pt x="939" y="496"/>
                    <a:pt x="939" y="453"/>
                  </a:cubicBezTo>
                  <a:cubicBezTo>
                    <a:pt x="982" y="367"/>
                    <a:pt x="939" y="270"/>
                    <a:pt x="895" y="270"/>
                  </a:cubicBezTo>
                  <a:lnTo>
                    <a:pt x="130" y="0"/>
                  </a:ln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675" name="Google Shape;1664;p43"/>
            <p:cNvSpPr/>
            <p:nvPr/>
          </p:nvSpPr>
          <p:spPr>
            <a:xfrm>
              <a:off x="4689730" y="1794087"/>
              <a:ext cx="52035" cy="52517"/>
            </a:xfrm>
            <a:custGeom>
              <a:avLst/>
              <a:ahLst/>
              <a:rect l="l" t="t" r="r" b="b"/>
              <a:pathLst>
                <a:path w="863" h="871" extrusionOk="0">
                  <a:moveTo>
                    <a:pt x="96" y="1"/>
                  </a:moveTo>
                  <a:cubicBezTo>
                    <a:pt x="62" y="1"/>
                    <a:pt x="27" y="12"/>
                    <a:pt x="0" y="33"/>
                  </a:cubicBezTo>
                  <a:cubicBezTo>
                    <a:pt x="0" y="120"/>
                    <a:pt x="0" y="217"/>
                    <a:pt x="54" y="260"/>
                  </a:cubicBezTo>
                  <a:lnTo>
                    <a:pt x="680" y="842"/>
                  </a:lnTo>
                  <a:cubicBezTo>
                    <a:pt x="697" y="860"/>
                    <a:pt x="723" y="870"/>
                    <a:pt x="746" y="870"/>
                  </a:cubicBezTo>
                  <a:cubicBezTo>
                    <a:pt x="779" y="870"/>
                    <a:pt x="809" y="849"/>
                    <a:pt x="809" y="799"/>
                  </a:cubicBezTo>
                  <a:cubicBezTo>
                    <a:pt x="863" y="756"/>
                    <a:pt x="863" y="659"/>
                    <a:pt x="809" y="616"/>
                  </a:cubicBezTo>
                  <a:lnTo>
                    <a:pt x="184" y="33"/>
                  </a:lnTo>
                  <a:cubicBezTo>
                    <a:pt x="162" y="12"/>
                    <a:pt x="130" y="1"/>
                    <a:pt x="96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676" name="Google Shape;1665;p43"/>
            <p:cNvSpPr/>
            <p:nvPr/>
          </p:nvSpPr>
          <p:spPr>
            <a:xfrm>
              <a:off x="4730670" y="1729330"/>
              <a:ext cx="51432" cy="54205"/>
            </a:xfrm>
            <a:custGeom>
              <a:avLst/>
              <a:ahLst/>
              <a:rect l="l" t="t" r="r" b="b"/>
              <a:pathLst>
                <a:path w="853" h="899" extrusionOk="0">
                  <a:moveTo>
                    <a:pt x="747" y="1"/>
                  </a:moveTo>
                  <a:cubicBezTo>
                    <a:pt x="719" y="1"/>
                    <a:pt x="691" y="11"/>
                    <a:pt x="669" y="29"/>
                  </a:cubicBezTo>
                  <a:lnTo>
                    <a:pt x="44" y="611"/>
                  </a:lnTo>
                  <a:cubicBezTo>
                    <a:pt x="1" y="708"/>
                    <a:pt x="1" y="795"/>
                    <a:pt x="44" y="838"/>
                  </a:cubicBezTo>
                  <a:cubicBezTo>
                    <a:pt x="74" y="868"/>
                    <a:pt x="105" y="899"/>
                    <a:pt x="139" y="899"/>
                  </a:cubicBezTo>
                  <a:cubicBezTo>
                    <a:pt x="153" y="899"/>
                    <a:pt x="168" y="894"/>
                    <a:pt x="184" y="881"/>
                  </a:cubicBezTo>
                  <a:lnTo>
                    <a:pt x="809" y="256"/>
                  </a:lnTo>
                  <a:cubicBezTo>
                    <a:pt x="852" y="212"/>
                    <a:pt x="852" y="115"/>
                    <a:pt x="852" y="72"/>
                  </a:cubicBezTo>
                  <a:cubicBezTo>
                    <a:pt x="827" y="22"/>
                    <a:pt x="787" y="1"/>
                    <a:pt x="747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677" name="Google Shape;1666;p43"/>
            <p:cNvSpPr/>
            <p:nvPr/>
          </p:nvSpPr>
          <p:spPr>
            <a:xfrm>
              <a:off x="4765761" y="1793484"/>
              <a:ext cx="16340" cy="78685"/>
            </a:xfrm>
            <a:custGeom>
              <a:avLst/>
              <a:ahLst/>
              <a:rect l="l" t="t" r="r" b="b"/>
              <a:pathLst>
                <a:path w="271" h="1305" extrusionOk="0">
                  <a:moveTo>
                    <a:pt x="184" y="0"/>
                  </a:moveTo>
                  <a:cubicBezTo>
                    <a:pt x="87" y="0"/>
                    <a:pt x="44" y="86"/>
                    <a:pt x="44" y="130"/>
                  </a:cubicBezTo>
                  <a:lnTo>
                    <a:pt x="1" y="1165"/>
                  </a:lnTo>
                  <a:cubicBezTo>
                    <a:pt x="1" y="1262"/>
                    <a:pt x="44" y="1305"/>
                    <a:pt x="87" y="1305"/>
                  </a:cubicBezTo>
                  <a:cubicBezTo>
                    <a:pt x="184" y="1305"/>
                    <a:pt x="227" y="1262"/>
                    <a:pt x="227" y="1165"/>
                  </a:cubicBezTo>
                  <a:lnTo>
                    <a:pt x="270" y="183"/>
                  </a:lnTo>
                  <a:cubicBezTo>
                    <a:pt x="270" y="86"/>
                    <a:pt x="227" y="0"/>
                    <a:pt x="184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678" name="Google Shape;1667;p43"/>
            <p:cNvSpPr/>
            <p:nvPr/>
          </p:nvSpPr>
          <p:spPr>
            <a:xfrm>
              <a:off x="4971849" y="1809703"/>
              <a:ext cx="26711" cy="76153"/>
            </a:xfrm>
            <a:custGeom>
              <a:avLst/>
              <a:ahLst/>
              <a:rect l="l" t="t" r="r" b="b"/>
              <a:pathLst>
                <a:path w="443" h="1263" extrusionOk="0">
                  <a:moveTo>
                    <a:pt x="356" y="1"/>
                  </a:moveTo>
                  <a:cubicBezTo>
                    <a:pt x="313" y="1"/>
                    <a:pt x="227" y="44"/>
                    <a:pt x="227" y="87"/>
                  </a:cubicBezTo>
                  <a:lnTo>
                    <a:pt x="44" y="1079"/>
                  </a:lnTo>
                  <a:cubicBezTo>
                    <a:pt x="0" y="1165"/>
                    <a:pt x="44" y="1262"/>
                    <a:pt x="87" y="1262"/>
                  </a:cubicBezTo>
                  <a:cubicBezTo>
                    <a:pt x="173" y="1262"/>
                    <a:pt x="227" y="1208"/>
                    <a:pt x="227" y="1165"/>
                  </a:cubicBezTo>
                  <a:lnTo>
                    <a:pt x="443" y="184"/>
                  </a:lnTo>
                  <a:cubicBezTo>
                    <a:pt x="443" y="87"/>
                    <a:pt x="399" y="44"/>
                    <a:pt x="356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679" name="Google Shape;1668;p43"/>
            <p:cNvSpPr/>
            <p:nvPr/>
          </p:nvSpPr>
          <p:spPr>
            <a:xfrm>
              <a:off x="4705949" y="732595"/>
              <a:ext cx="48839" cy="60476"/>
            </a:xfrm>
            <a:custGeom>
              <a:avLst/>
              <a:ahLst/>
              <a:rect l="l" t="t" r="r" b="b"/>
              <a:pathLst>
                <a:path w="810" h="1003" extrusionOk="0">
                  <a:moveTo>
                    <a:pt x="141" y="0"/>
                  </a:moveTo>
                  <a:cubicBezTo>
                    <a:pt x="109" y="0"/>
                    <a:pt x="76" y="11"/>
                    <a:pt x="55" y="32"/>
                  </a:cubicBezTo>
                  <a:cubicBezTo>
                    <a:pt x="1" y="119"/>
                    <a:pt x="1" y="205"/>
                    <a:pt x="55" y="259"/>
                  </a:cubicBezTo>
                  <a:lnTo>
                    <a:pt x="594" y="970"/>
                  </a:lnTo>
                  <a:cubicBezTo>
                    <a:pt x="615" y="992"/>
                    <a:pt x="648" y="1003"/>
                    <a:pt x="680" y="1003"/>
                  </a:cubicBezTo>
                  <a:cubicBezTo>
                    <a:pt x="712" y="1003"/>
                    <a:pt x="745" y="992"/>
                    <a:pt x="766" y="970"/>
                  </a:cubicBezTo>
                  <a:cubicBezTo>
                    <a:pt x="809" y="884"/>
                    <a:pt x="809" y="798"/>
                    <a:pt x="766" y="744"/>
                  </a:cubicBezTo>
                  <a:lnTo>
                    <a:pt x="227" y="32"/>
                  </a:lnTo>
                  <a:cubicBezTo>
                    <a:pt x="206" y="11"/>
                    <a:pt x="173" y="0"/>
                    <a:pt x="141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680" name="Google Shape;1669;p43"/>
            <p:cNvSpPr/>
            <p:nvPr/>
          </p:nvSpPr>
          <p:spPr>
            <a:xfrm>
              <a:off x="4345868" y="788488"/>
              <a:ext cx="18872" cy="78685"/>
            </a:xfrm>
            <a:custGeom>
              <a:avLst/>
              <a:ahLst/>
              <a:rect l="l" t="t" r="r" b="b"/>
              <a:pathLst>
                <a:path w="313" h="1305" extrusionOk="0">
                  <a:moveTo>
                    <a:pt x="183" y="0"/>
                  </a:moveTo>
                  <a:cubicBezTo>
                    <a:pt x="140" y="0"/>
                    <a:pt x="97" y="43"/>
                    <a:pt x="97" y="140"/>
                  </a:cubicBezTo>
                  <a:lnTo>
                    <a:pt x="0" y="1122"/>
                  </a:lnTo>
                  <a:cubicBezTo>
                    <a:pt x="0" y="1219"/>
                    <a:pt x="43" y="1305"/>
                    <a:pt x="97" y="1305"/>
                  </a:cubicBezTo>
                  <a:cubicBezTo>
                    <a:pt x="183" y="1305"/>
                    <a:pt x="226" y="1262"/>
                    <a:pt x="226" y="1165"/>
                  </a:cubicBezTo>
                  <a:lnTo>
                    <a:pt x="270" y="184"/>
                  </a:lnTo>
                  <a:cubicBezTo>
                    <a:pt x="313" y="87"/>
                    <a:pt x="270" y="0"/>
                    <a:pt x="183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681" name="Google Shape;1670;p43"/>
            <p:cNvSpPr/>
            <p:nvPr/>
          </p:nvSpPr>
          <p:spPr>
            <a:xfrm>
              <a:off x="4261998" y="795542"/>
              <a:ext cx="59873" cy="39131"/>
            </a:xfrm>
            <a:custGeom>
              <a:avLst/>
              <a:ahLst/>
              <a:rect l="l" t="t" r="r" b="b"/>
              <a:pathLst>
                <a:path w="993" h="649" extrusionOk="0">
                  <a:moveTo>
                    <a:pt x="109" y="1"/>
                  </a:moveTo>
                  <a:cubicBezTo>
                    <a:pt x="61" y="1"/>
                    <a:pt x="30" y="36"/>
                    <a:pt x="0" y="67"/>
                  </a:cubicBezTo>
                  <a:cubicBezTo>
                    <a:pt x="0" y="153"/>
                    <a:pt x="43" y="239"/>
                    <a:pt x="86" y="239"/>
                  </a:cubicBezTo>
                  <a:lnTo>
                    <a:pt x="809" y="649"/>
                  </a:lnTo>
                  <a:cubicBezTo>
                    <a:pt x="852" y="649"/>
                    <a:pt x="949" y="649"/>
                    <a:pt x="949" y="562"/>
                  </a:cubicBezTo>
                  <a:cubicBezTo>
                    <a:pt x="992" y="465"/>
                    <a:pt x="949" y="422"/>
                    <a:pt x="895" y="379"/>
                  </a:cubicBezTo>
                  <a:lnTo>
                    <a:pt x="183" y="23"/>
                  </a:lnTo>
                  <a:cubicBezTo>
                    <a:pt x="154" y="7"/>
                    <a:pt x="130" y="1"/>
                    <a:pt x="109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682" name="Google Shape;1671;p43"/>
            <p:cNvSpPr/>
            <p:nvPr/>
          </p:nvSpPr>
          <p:spPr>
            <a:xfrm>
              <a:off x="4305531" y="733439"/>
              <a:ext cx="56617" cy="45402"/>
            </a:xfrm>
            <a:custGeom>
              <a:avLst/>
              <a:ahLst/>
              <a:rect l="l" t="t" r="r" b="b"/>
              <a:pathLst>
                <a:path w="939" h="753" extrusionOk="0">
                  <a:moveTo>
                    <a:pt x="812" y="1"/>
                  </a:moveTo>
                  <a:cubicBezTo>
                    <a:pt x="795" y="1"/>
                    <a:pt x="779" y="6"/>
                    <a:pt x="766" y="18"/>
                  </a:cubicBezTo>
                  <a:lnTo>
                    <a:pt x="87" y="514"/>
                  </a:lnTo>
                  <a:cubicBezTo>
                    <a:pt x="1" y="514"/>
                    <a:pt x="1" y="601"/>
                    <a:pt x="44" y="687"/>
                  </a:cubicBezTo>
                  <a:cubicBezTo>
                    <a:pt x="44" y="717"/>
                    <a:pt x="86" y="753"/>
                    <a:pt x="126" y="753"/>
                  </a:cubicBezTo>
                  <a:cubicBezTo>
                    <a:pt x="143" y="753"/>
                    <a:pt x="160" y="746"/>
                    <a:pt x="173" y="730"/>
                  </a:cubicBezTo>
                  <a:lnTo>
                    <a:pt x="852" y="288"/>
                  </a:lnTo>
                  <a:cubicBezTo>
                    <a:pt x="895" y="245"/>
                    <a:pt x="939" y="148"/>
                    <a:pt x="895" y="62"/>
                  </a:cubicBezTo>
                  <a:cubicBezTo>
                    <a:pt x="895" y="31"/>
                    <a:pt x="852" y="1"/>
                    <a:pt x="812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683" name="Google Shape;1672;p43"/>
            <p:cNvSpPr/>
            <p:nvPr/>
          </p:nvSpPr>
          <p:spPr>
            <a:xfrm>
              <a:off x="4521989" y="886648"/>
              <a:ext cx="48839" cy="61139"/>
            </a:xfrm>
            <a:custGeom>
              <a:avLst/>
              <a:ahLst/>
              <a:rect l="l" t="t" r="r" b="b"/>
              <a:pathLst>
                <a:path w="810" h="1014" extrusionOk="0">
                  <a:moveTo>
                    <a:pt x="136" y="0"/>
                  </a:moveTo>
                  <a:cubicBezTo>
                    <a:pt x="100" y="0"/>
                    <a:pt x="65" y="11"/>
                    <a:pt x="44" y="33"/>
                  </a:cubicBezTo>
                  <a:cubicBezTo>
                    <a:pt x="1" y="130"/>
                    <a:pt x="1" y="216"/>
                    <a:pt x="44" y="259"/>
                  </a:cubicBezTo>
                  <a:lnTo>
                    <a:pt x="626" y="981"/>
                  </a:lnTo>
                  <a:cubicBezTo>
                    <a:pt x="653" y="1003"/>
                    <a:pt x="677" y="1014"/>
                    <a:pt x="700" y="1014"/>
                  </a:cubicBezTo>
                  <a:cubicBezTo>
                    <a:pt x="723" y="1014"/>
                    <a:pt x="745" y="1003"/>
                    <a:pt x="766" y="981"/>
                  </a:cubicBezTo>
                  <a:cubicBezTo>
                    <a:pt x="809" y="884"/>
                    <a:pt x="809" y="798"/>
                    <a:pt x="766" y="755"/>
                  </a:cubicBezTo>
                  <a:lnTo>
                    <a:pt x="227" y="33"/>
                  </a:lnTo>
                  <a:cubicBezTo>
                    <a:pt x="206" y="11"/>
                    <a:pt x="171" y="0"/>
                    <a:pt x="136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684" name="Google Shape;1673;p43"/>
            <p:cNvSpPr/>
            <p:nvPr/>
          </p:nvSpPr>
          <p:spPr>
            <a:xfrm>
              <a:off x="4391994" y="799522"/>
              <a:ext cx="57280" cy="49864"/>
            </a:xfrm>
            <a:custGeom>
              <a:avLst/>
              <a:ahLst/>
              <a:rect l="l" t="t" r="r" b="b"/>
              <a:pathLst>
                <a:path w="950" h="827" extrusionOk="0">
                  <a:moveTo>
                    <a:pt x="227" y="1"/>
                  </a:moveTo>
                  <a:cubicBezTo>
                    <a:pt x="141" y="1"/>
                    <a:pt x="87" y="1"/>
                    <a:pt x="44" y="44"/>
                  </a:cubicBezTo>
                  <a:cubicBezTo>
                    <a:pt x="0" y="130"/>
                    <a:pt x="44" y="227"/>
                    <a:pt x="87" y="270"/>
                  </a:cubicBezTo>
                  <a:lnTo>
                    <a:pt x="766" y="809"/>
                  </a:lnTo>
                  <a:cubicBezTo>
                    <a:pt x="779" y="822"/>
                    <a:pt x="791" y="827"/>
                    <a:pt x="804" y="827"/>
                  </a:cubicBezTo>
                  <a:cubicBezTo>
                    <a:pt x="834" y="827"/>
                    <a:pt x="865" y="797"/>
                    <a:pt x="895" y="766"/>
                  </a:cubicBezTo>
                  <a:cubicBezTo>
                    <a:pt x="949" y="669"/>
                    <a:pt x="895" y="583"/>
                    <a:pt x="852" y="540"/>
                  </a:cubicBezTo>
                  <a:lnTo>
                    <a:pt x="227" y="1"/>
                  </a:ln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685" name="Google Shape;1674;p43"/>
            <p:cNvSpPr/>
            <p:nvPr/>
          </p:nvSpPr>
          <p:spPr>
            <a:xfrm>
              <a:off x="4456991" y="731931"/>
              <a:ext cx="29967" cy="76454"/>
            </a:xfrm>
            <a:custGeom>
              <a:avLst/>
              <a:ahLst/>
              <a:rect l="l" t="t" r="r" b="b"/>
              <a:pathLst>
                <a:path w="497" h="1268" extrusionOk="0">
                  <a:moveTo>
                    <a:pt x="87" y="0"/>
                  </a:moveTo>
                  <a:cubicBezTo>
                    <a:pt x="44" y="43"/>
                    <a:pt x="1" y="130"/>
                    <a:pt x="44" y="173"/>
                  </a:cubicBezTo>
                  <a:lnTo>
                    <a:pt x="227" y="1165"/>
                  </a:lnTo>
                  <a:cubicBezTo>
                    <a:pt x="259" y="1228"/>
                    <a:pt x="290" y="1268"/>
                    <a:pt x="322" y="1268"/>
                  </a:cubicBezTo>
                  <a:cubicBezTo>
                    <a:pt x="333" y="1268"/>
                    <a:pt x="345" y="1262"/>
                    <a:pt x="356" y="1251"/>
                  </a:cubicBezTo>
                  <a:cubicBezTo>
                    <a:pt x="453" y="1251"/>
                    <a:pt x="497" y="1165"/>
                    <a:pt x="453" y="1078"/>
                  </a:cubicBezTo>
                  <a:lnTo>
                    <a:pt x="227" y="130"/>
                  </a:lnTo>
                  <a:cubicBezTo>
                    <a:pt x="227" y="43"/>
                    <a:pt x="141" y="0"/>
                    <a:pt x="87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686" name="Google Shape;1675;p43"/>
            <p:cNvSpPr/>
            <p:nvPr/>
          </p:nvSpPr>
          <p:spPr>
            <a:xfrm>
              <a:off x="4478456" y="962017"/>
              <a:ext cx="19536" cy="78745"/>
            </a:xfrm>
            <a:custGeom>
              <a:avLst/>
              <a:ahLst/>
              <a:rect l="l" t="t" r="r" b="b"/>
              <a:pathLst>
                <a:path w="324" h="1306" extrusionOk="0">
                  <a:moveTo>
                    <a:pt x="227" y="1"/>
                  </a:moveTo>
                  <a:cubicBezTo>
                    <a:pt x="141" y="1"/>
                    <a:pt x="97" y="44"/>
                    <a:pt x="97" y="130"/>
                  </a:cubicBezTo>
                  <a:lnTo>
                    <a:pt x="0" y="1122"/>
                  </a:lnTo>
                  <a:cubicBezTo>
                    <a:pt x="0" y="1208"/>
                    <a:pt x="54" y="1305"/>
                    <a:pt x="141" y="1305"/>
                  </a:cubicBezTo>
                  <a:cubicBezTo>
                    <a:pt x="184" y="1305"/>
                    <a:pt x="227" y="1252"/>
                    <a:pt x="227" y="1165"/>
                  </a:cubicBezTo>
                  <a:lnTo>
                    <a:pt x="324" y="173"/>
                  </a:lnTo>
                  <a:cubicBezTo>
                    <a:pt x="324" y="87"/>
                    <a:pt x="270" y="1"/>
                    <a:pt x="227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687" name="Google Shape;1676;p43"/>
            <p:cNvSpPr/>
            <p:nvPr/>
          </p:nvSpPr>
          <p:spPr>
            <a:xfrm>
              <a:off x="4416714" y="904857"/>
              <a:ext cx="59210" cy="39433"/>
            </a:xfrm>
            <a:custGeom>
              <a:avLst/>
              <a:ahLst/>
              <a:rect l="l" t="t" r="r" b="b"/>
              <a:pathLst>
                <a:path w="982" h="654" extrusionOk="0">
                  <a:moveTo>
                    <a:pt x="173" y="0"/>
                  </a:moveTo>
                  <a:cubicBezTo>
                    <a:pt x="130" y="0"/>
                    <a:pt x="43" y="0"/>
                    <a:pt x="43" y="97"/>
                  </a:cubicBezTo>
                  <a:cubicBezTo>
                    <a:pt x="0" y="183"/>
                    <a:pt x="43" y="227"/>
                    <a:pt x="86" y="270"/>
                  </a:cubicBezTo>
                  <a:lnTo>
                    <a:pt x="809" y="636"/>
                  </a:lnTo>
                  <a:cubicBezTo>
                    <a:pt x="821" y="649"/>
                    <a:pt x="837" y="654"/>
                    <a:pt x="853" y="654"/>
                  </a:cubicBezTo>
                  <a:cubicBezTo>
                    <a:pt x="894" y="654"/>
                    <a:pt x="938" y="621"/>
                    <a:pt x="938" y="582"/>
                  </a:cubicBezTo>
                  <a:cubicBezTo>
                    <a:pt x="981" y="496"/>
                    <a:pt x="938" y="410"/>
                    <a:pt x="895" y="410"/>
                  </a:cubicBezTo>
                  <a:lnTo>
                    <a:pt x="173" y="0"/>
                  </a:ln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688" name="Google Shape;1677;p43"/>
            <p:cNvSpPr/>
            <p:nvPr/>
          </p:nvSpPr>
          <p:spPr>
            <a:xfrm>
              <a:off x="4468025" y="835518"/>
              <a:ext cx="56617" cy="45342"/>
            </a:xfrm>
            <a:custGeom>
              <a:avLst/>
              <a:ahLst/>
              <a:rect l="l" t="t" r="r" b="b"/>
              <a:pathLst>
                <a:path w="939" h="752" extrusionOk="0">
                  <a:moveTo>
                    <a:pt x="820" y="1"/>
                  </a:moveTo>
                  <a:cubicBezTo>
                    <a:pt x="802" y="1"/>
                    <a:pt x="784" y="11"/>
                    <a:pt x="766" y="29"/>
                  </a:cubicBezTo>
                  <a:lnTo>
                    <a:pt x="44" y="482"/>
                  </a:lnTo>
                  <a:cubicBezTo>
                    <a:pt x="1" y="525"/>
                    <a:pt x="1" y="611"/>
                    <a:pt x="1" y="654"/>
                  </a:cubicBezTo>
                  <a:cubicBezTo>
                    <a:pt x="44" y="751"/>
                    <a:pt x="87" y="751"/>
                    <a:pt x="173" y="751"/>
                  </a:cubicBezTo>
                  <a:lnTo>
                    <a:pt x="853" y="255"/>
                  </a:lnTo>
                  <a:cubicBezTo>
                    <a:pt x="896" y="212"/>
                    <a:pt x="939" y="115"/>
                    <a:pt x="896" y="72"/>
                  </a:cubicBezTo>
                  <a:cubicBezTo>
                    <a:pt x="870" y="21"/>
                    <a:pt x="845" y="1"/>
                    <a:pt x="820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689" name="Google Shape;1678;p43"/>
            <p:cNvSpPr/>
            <p:nvPr/>
          </p:nvSpPr>
          <p:spPr>
            <a:xfrm>
              <a:off x="4825574" y="741337"/>
              <a:ext cx="29967" cy="74525"/>
            </a:xfrm>
            <a:custGeom>
              <a:avLst/>
              <a:ahLst/>
              <a:rect l="l" t="t" r="r" b="b"/>
              <a:pathLst>
                <a:path w="497" h="1236" extrusionOk="0">
                  <a:moveTo>
                    <a:pt x="359" y="0"/>
                  </a:moveTo>
                  <a:cubicBezTo>
                    <a:pt x="317" y="0"/>
                    <a:pt x="270" y="42"/>
                    <a:pt x="270" y="114"/>
                  </a:cubicBezTo>
                  <a:lnTo>
                    <a:pt x="1" y="1052"/>
                  </a:lnTo>
                  <a:cubicBezTo>
                    <a:pt x="1" y="1095"/>
                    <a:pt x="44" y="1192"/>
                    <a:pt x="87" y="1235"/>
                  </a:cubicBezTo>
                  <a:cubicBezTo>
                    <a:pt x="130" y="1235"/>
                    <a:pt x="173" y="1235"/>
                    <a:pt x="227" y="1138"/>
                  </a:cubicBezTo>
                  <a:lnTo>
                    <a:pt x="443" y="200"/>
                  </a:lnTo>
                  <a:cubicBezTo>
                    <a:pt x="497" y="114"/>
                    <a:pt x="443" y="17"/>
                    <a:pt x="400" y="17"/>
                  </a:cubicBezTo>
                  <a:cubicBezTo>
                    <a:pt x="388" y="5"/>
                    <a:pt x="374" y="0"/>
                    <a:pt x="359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690" name="Google Shape;1679;p43"/>
            <p:cNvSpPr/>
            <p:nvPr/>
          </p:nvSpPr>
          <p:spPr>
            <a:xfrm>
              <a:off x="4890572" y="837206"/>
              <a:ext cx="18933" cy="78745"/>
            </a:xfrm>
            <a:custGeom>
              <a:avLst/>
              <a:ahLst/>
              <a:rect l="l" t="t" r="r" b="b"/>
              <a:pathLst>
                <a:path w="314" h="1306" extrusionOk="0">
                  <a:moveTo>
                    <a:pt x="173" y="1"/>
                  </a:moveTo>
                  <a:cubicBezTo>
                    <a:pt x="130" y="1"/>
                    <a:pt x="87" y="44"/>
                    <a:pt x="87" y="141"/>
                  </a:cubicBezTo>
                  <a:lnTo>
                    <a:pt x="1" y="1122"/>
                  </a:lnTo>
                  <a:cubicBezTo>
                    <a:pt x="1" y="1219"/>
                    <a:pt x="44" y="1262"/>
                    <a:pt x="87" y="1305"/>
                  </a:cubicBezTo>
                  <a:cubicBezTo>
                    <a:pt x="130" y="1305"/>
                    <a:pt x="227" y="1219"/>
                    <a:pt x="227" y="1165"/>
                  </a:cubicBezTo>
                  <a:lnTo>
                    <a:pt x="313" y="141"/>
                  </a:lnTo>
                  <a:cubicBezTo>
                    <a:pt x="313" y="87"/>
                    <a:pt x="270" y="1"/>
                    <a:pt x="17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691" name="Google Shape;1680;p43"/>
            <p:cNvSpPr/>
            <p:nvPr/>
          </p:nvSpPr>
          <p:spPr>
            <a:xfrm>
              <a:off x="4828167" y="807963"/>
              <a:ext cx="51432" cy="58607"/>
            </a:xfrm>
            <a:custGeom>
              <a:avLst/>
              <a:ahLst/>
              <a:rect l="l" t="t" r="r" b="b"/>
              <a:pathLst>
                <a:path w="853" h="972" extrusionOk="0">
                  <a:moveTo>
                    <a:pt x="718" y="1"/>
                  </a:moveTo>
                  <a:cubicBezTo>
                    <a:pt x="683" y="1"/>
                    <a:pt x="648" y="11"/>
                    <a:pt x="626" y="33"/>
                  </a:cubicBezTo>
                  <a:lnTo>
                    <a:pt x="87" y="712"/>
                  </a:lnTo>
                  <a:cubicBezTo>
                    <a:pt x="44" y="755"/>
                    <a:pt x="1" y="842"/>
                    <a:pt x="44" y="939"/>
                  </a:cubicBezTo>
                  <a:cubicBezTo>
                    <a:pt x="65" y="960"/>
                    <a:pt x="101" y="971"/>
                    <a:pt x="136" y="971"/>
                  </a:cubicBezTo>
                  <a:cubicBezTo>
                    <a:pt x="171" y="971"/>
                    <a:pt x="206" y="960"/>
                    <a:pt x="227" y="939"/>
                  </a:cubicBezTo>
                  <a:lnTo>
                    <a:pt x="809" y="259"/>
                  </a:lnTo>
                  <a:cubicBezTo>
                    <a:pt x="853" y="173"/>
                    <a:pt x="853" y="87"/>
                    <a:pt x="809" y="33"/>
                  </a:cubicBezTo>
                  <a:cubicBezTo>
                    <a:pt x="788" y="11"/>
                    <a:pt x="753" y="1"/>
                    <a:pt x="718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692" name="Google Shape;1681;p43"/>
            <p:cNvSpPr/>
            <p:nvPr/>
          </p:nvSpPr>
          <p:spPr>
            <a:xfrm>
              <a:off x="4757983" y="740373"/>
              <a:ext cx="48779" cy="61139"/>
            </a:xfrm>
            <a:custGeom>
              <a:avLst/>
              <a:ahLst/>
              <a:rect l="l" t="t" r="r" b="b"/>
              <a:pathLst>
                <a:path w="809" h="1014" extrusionOk="0">
                  <a:moveTo>
                    <a:pt x="130" y="0"/>
                  </a:moveTo>
                  <a:cubicBezTo>
                    <a:pt x="97" y="0"/>
                    <a:pt x="65" y="11"/>
                    <a:pt x="44" y="33"/>
                  </a:cubicBezTo>
                  <a:cubicBezTo>
                    <a:pt x="0" y="76"/>
                    <a:pt x="0" y="173"/>
                    <a:pt x="44" y="216"/>
                  </a:cubicBezTo>
                  <a:lnTo>
                    <a:pt x="583" y="982"/>
                  </a:lnTo>
                  <a:cubicBezTo>
                    <a:pt x="604" y="1003"/>
                    <a:pt x="626" y="1014"/>
                    <a:pt x="647" y="1014"/>
                  </a:cubicBezTo>
                  <a:cubicBezTo>
                    <a:pt x="669" y="1014"/>
                    <a:pt x="690" y="1003"/>
                    <a:pt x="712" y="982"/>
                  </a:cubicBezTo>
                  <a:cubicBezTo>
                    <a:pt x="755" y="938"/>
                    <a:pt x="809" y="841"/>
                    <a:pt x="755" y="798"/>
                  </a:cubicBezTo>
                  <a:lnTo>
                    <a:pt x="216" y="33"/>
                  </a:lnTo>
                  <a:cubicBezTo>
                    <a:pt x="194" y="11"/>
                    <a:pt x="162" y="0"/>
                    <a:pt x="130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693" name="Google Shape;1682;p43"/>
            <p:cNvSpPr/>
            <p:nvPr/>
          </p:nvSpPr>
          <p:spPr>
            <a:xfrm>
              <a:off x="4527235" y="735187"/>
              <a:ext cx="46186" cy="60958"/>
            </a:xfrm>
            <a:custGeom>
              <a:avLst/>
              <a:ahLst/>
              <a:rect l="l" t="t" r="r" b="b"/>
              <a:pathLst>
                <a:path w="766" h="1011" extrusionOk="0">
                  <a:moveTo>
                    <a:pt x="658" y="0"/>
                  </a:moveTo>
                  <a:cubicBezTo>
                    <a:pt x="636" y="0"/>
                    <a:pt x="615" y="11"/>
                    <a:pt x="593" y="33"/>
                  </a:cubicBezTo>
                  <a:lnTo>
                    <a:pt x="54" y="755"/>
                  </a:lnTo>
                  <a:cubicBezTo>
                    <a:pt x="0" y="798"/>
                    <a:pt x="0" y="884"/>
                    <a:pt x="54" y="971"/>
                  </a:cubicBezTo>
                  <a:cubicBezTo>
                    <a:pt x="75" y="997"/>
                    <a:pt x="97" y="1011"/>
                    <a:pt x="119" y="1011"/>
                  </a:cubicBezTo>
                  <a:cubicBezTo>
                    <a:pt x="140" y="1011"/>
                    <a:pt x="162" y="997"/>
                    <a:pt x="183" y="971"/>
                  </a:cubicBezTo>
                  <a:lnTo>
                    <a:pt x="722" y="259"/>
                  </a:lnTo>
                  <a:cubicBezTo>
                    <a:pt x="765" y="216"/>
                    <a:pt x="765" y="119"/>
                    <a:pt x="722" y="33"/>
                  </a:cubicBezTo>
                  <a:cubicBezTo>
                    <a:pt x="701" y="11"/>
                    <a:pt x="679" y="0"/>
                    <a:pt x="658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694" name="Google Shape;1683;p43"/>
            <p:cNvSpPr/>
            <p:nvPr/>
          </p:nvSpPr>
          <p:spPr>
            <a:xfrm>
              <a:off x="4164441" y="1652394"/>
              <a:ext cx="62466" cy="22189"/>
            </a:xfrm>
            <a:custGeom>
              <a:avLst/>
              <a:ahLst/>
              <a:rect l="l" t="t" r="r" b="b"/>
              <a:pathLst>
                <a:path w="1036" h="368" extrusionOk="0">
                  <a:moveTo>
                    <a:pt x="141" y="1"/>
                  </a:moveTo>
                  <a:cubicBezTo>
                    <a:pt x="87" y="1"/>
                    <a:pt x="1" y="98"/>
                    <a:pt x="1" y="141"/>
                  </a:cubicBezTo>
                  <a:cubicBezTo>
                    <a:pt x="1" y="227"/>
                    <a:pt x="44" y="313"/>
                    <a:pt x="141" y="313"/>
                  </a:cubicBezTo>
                  <a:lnTo>
                    <a:pt x="896" y="367"/>
                  </a:lnTo>
                  <a:cubicBezTo>
                    <a:pt x="950" y="367"/>
                    <a:pt x="993" y="313"/>
                    <a:pt x="1036" y="227"/>
                  </a:cubicBezTo>
                  <a:cubicBezTo>
                    <a:pt x="1036" y="141"/>
                    <a:pt x="993" y="98"/>
                    <a:pt x="896" y="98"/>
                  </a:cubicBezTo>
                  <a:lnTo>
                    <a:pt x="141" y="1"/>
                  </a:ln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695" name="Google Shape;1684;p43"/>
            <p:cNvSpPr/>
            <p:nvPr/>
          </p:nvSpPr>
          <p:spPr>
            <a:xfrm>
              <a:off x="4164441" y="1696590"/>
              <a:ext cx="51432" cy="58426"/>
            </a:xfrm>
            <a:custGeom>
              <a:avLst/>
              <a:ahLst/>
              <a:rect l="l" t="t" r="r" b="b"/>
              <a:pathLst>
                <a:path w="853" h="969" extrusionOk="0">
                  <a:moveTo>
                    <a:pt x="722" y="1"/>
                  </a:moveTo>
                  <a:cubicBezTo>
                    <a:pt x="688" y="1"/>
                    <a:pt x="653" y="12"/>
                    <a:pt x="626" y="33"/>
                  </a:cubicBezTo>
                  <a:lnTo>
                    <a:pt x="44" y="755"/>
                  </a:lnTo>
                  <a:cubicBezTo>
                    <a:pt x="44" y="799"/>
                    <a:pt x="1" y="885"/>
                    <a:pt x="44" y="928"/>
                  </a:cubicBezTo>
                  <a:cubicBezTo>
                    <a:pt x="66" y="955"/>
                    <a:pt x="101" y="968"/>
                    <a:pt x="136" y="968"/>
                  </a:cubicBezTo>
                  <a:cubicBezTo>
                    <a:pt x="171" y="968"/>
                    <a:pt x="206" y="955"/>
                    <a:pt x="227" y="928"/>
                  </a:cubicBezTo>
                  <a:lnTo>
                    <a:pt x="810" y="260"/>
                  </a:lnTo>
                  <a:cubicBezTo>
                    <a:pt x="810" y="216"/>
                    <a:pt x="853" y="119"/>
                    <a:pt x="810" y="33"/>
                  </a:cubicBezTo>
                  <a:cubicBezTo>
                    <a:pt x="788" y="12"/>
                    <a:pt x="756" y="1"/>
                    <a:pt x="722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696" name="Google Shape;1685;p43"/>
            <p:cNvSpPr/>
            <p:nvPr/>
          </p:nvSpPr>
          <p:spPr>
            <a:xfrm>
              <a:off x="4752135" y="1881514"/>
              <a:ext cx="59873" cy="32017"/>
            </a:xfrm>
            <a:custGeom>
              <a:avLst/>
              <a:ahLst/>
              <a:rect l="l" t="t" r="r" b="b"/>
              <a:pathLst>
                <a:path w="993" h="531" extrusionOk="0">
                  <a:moveTo>
                    <a:pt x="105" y="1"/>
                  </a:moveTo>
                  <a:cubicBezTo>
                    <a:pt x="70" y="1"/>
                    <a:pt x="32" y="43"/>
                    <a:pt x="0" y="114"/>
                  </a:cubicBezTo>
                  <a:cubicBezTo>
                    <a:pt x="0" y="201"/>
                    <a:pt x="43" y="287"/>
                    <a:pt x="97" y="287"/>
                  </a:cubicBezTo>
                  <a:lnTo>
                    <a:pt x="852" y="513"/>
                  </a:lnTo>
                  <a:cubicBezTo>
                    <a:pt x="867" y="525"/>
                    <a:pt x="883" y="530"/>
                    <a:pt x="900" y="530"/>
                  </a:cubicBezTo>
                  <a:cubicBezTo>
                    <a:pt x="946" y="530"/>
                    <a:pt x="992" y="490"/>
                    <a:pt x="992" y="427"/>
                  </a:cubicBezTo>
                  <a:cubicBezTo>
                    <a:pt x="992" y="341"/>
                    <a:pt x="949" y="244"/>
                    <a:pt x="906" y="244"/>
                  </a:cubicBezTo>
                  <a:lnTo>
                    <a:pt x="141" y="17"/>
                  </a:lnTo>
                  <a:cubicBezTo>
                    <a:pt x="129" y="6"/>
                    <a:pt x="117" y="1"/>
                    <a:pt x="105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697" name="Google Shape;1686;p43"/>
            <p:cNvSpPr/>
            <p:nvPr/>
          </p:nvSpPr>
          <p:spPr>
            <a:xfrm>
              <a:off x="5172089" y="738443"/>
              <a:ext cx="46186" cy="60476"/>
            </a:xfrm>
            <a:custGeom>
              <a:avLst/>
              <a:ahLst/>
              <a:rect l="l" t="t" r="r" b="b"/>
              <a:pathLst>
                <a:path w="766" h="1003" extrusionOk="0">
                  <a:moveTo>
                    <a:pt x="652" y="0"/>
                  </a:moveTo>
                  <a:cubicBezTo>
                    <a:pt x="628" y="0"/>
                    <a:pt x="604" y="22"/>
                    <a:pt x="582" y="65"/>
                  </a:cubicBezTo>
                  <a:lnTo>
                    <a:pt x="43" y="787"/>
                  </a:lnTo>
                  <a:cubicBezTo>
                    <a:pt x="0" y="830"/>
                    <a:pt x="0" y="917"/>
                    <a:pt x="43" y="970"/>
                  </a:cubicBezTo>
                  <a:cubicBezTo>
                    <a:pt x="65" y="992"/>
                    <a:pt x="89" y="1003"/>
                    <a:pt x="113" y="1003"/>
                  </a:cubicBezTo>
                  <a:cubicBezTo>
                    <a:pt x="138" y="1003"/>
                    <a:pt x="162" y="992"/>
                    <a:pt x="183" y="970"/>
                  </a:cubicBezTo>
                  <a:lnTo>
                    <a:pt x="723" y="248"/>
                  </a:lnTo>
                  <a:cubicBezTo>
                    <a:pt x="766" y="205"/>
                    <a:pt x="766" y="108"/>
                    <a:pt x="723" y="65"/>
                  </a:cubicBezTo>
                  <a:cubicBezTo>
                    <a:pt x="701" y="22"/>
                    <a:pt x="677" y="0"/>
                    <a:pt x="652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698" name="Google Shape;1687;p43"/>
            <p:cNvSpPr/>
            <p:nvPr/>
          </p:nvSpPr>
          <p:spPr>
            <a:xfrm>
              <a:off x="4519397" y="1217004"/>
              <a:ext cx="43593" cy="63370"/>
            </a:xfrm>
            <a:custGeom>
              <a:avLst/>
              <a:ahLst/>
              <a:rect l="l" t="t" r="r" b="b"/>
              <a:pathLst>
                <a:path w="723" h="1051" extrusionOk="0">
                  <a:moveTo>
                    <a:pt x="604" y="1"/>
                  </a:moveTo>
                  <a:cubicBezTo>
                    <a:pt x="583" y="1"/>
                    <a:pt x="561" y="14"/>
                    <a:pt x="540" y="41"/>
                  </a:cubicBezTo>
                  <a:lnTo>
                    <a:pt x="44" y="796"/>
                  </a:lnTo>
                  <a:cubicBezTo>
                    <a:pt x="1" y="893"/>
                    <a:pt x="1" y="979"/>
                    <a:pt x="44" y="1022"/>
                  </a:cubicBezTo>
                  <a:cubicBezTo>
                    <a:pt x="62" y="1040"/>
                    <a:pt x="89" y="1051"/>
                    <a:pt x="117" y="1051"/>
                  </a:cubicBezTo>
                  <a:cubicBezTo>
                    <a:pt x="158" y="1051"/>
                    <a:pt x="202" y="1030"/>
                    <a:pt x="227" y="979"/>
                  </a:cubicBezTo>
                  <a:lnTo>
                    <a:pt x="723" y="214"/>
                  </a:lnTo>
                  <a:cubicBezTo>
                    <a:pt x="723" y="171"/>
                    <a:pt x="723" y="84"/>
                    <a:pt x="669" y="41"/>
                  </a:cubicBezTo>
                  <a:cubicBezTo>
                    <a:pt x="648" y="14"/>
                    <a:pt x="626" y="1"/>
                    <a:pt x="604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699" name="Google Shape;1688;p43"/>
            <p:cNvSpPr/>
            <p:nvPr/>
          </p:nvSpPr>
          <p:spPr>
            <a:xfrm>
              <a:off x="4533084" y="1299789"/>
              <a:ext cx="59210" cy="26047"/>
            </a:xfrm>
            <a:custGeom>
              <a:avLst/>
              <a:ahLst/>
              <a:rect l="l" t="t" r="r" b="b"/>
              <a:pathLst>
                <a:path w="982" h="432" extrusionOk="0">
                  <a:moveTo>
                    <a:pt x="900" y="0"/>
                  </a:moveTo>
                  <a:cubicBezTo>
                    <a:pt x="886" y="0"/>
                    <a:pt x="870" y="5"/>
                    <a:pt x="852" y="16"/>
                  </a:cubicBezTo>
                  <a:lnTo>
                    <a:pt x="86" y="145"/>
                  </a:lnTo>
                  <a:cubicBezTo>
                    <a:pt x="43" y="145"/>
                    <a:pt x="0" y="232"/>
                    <a:pt x="0" y="329"/>
                  </a:cubicBezTo>
                  <a:cubicBezTo>
                    <a:pt x="0" y="392"/>
                    <a:pt x="23" y="432"/>
                    <a:pt x="69" y="432"/>
                  </a:cubicBezTo>
                  <a:cubicBezTo>
                    <a:pt x="86" y="432"/>
                    <a:pt x="106" y="426"/>
                    <a:pt x="129" y="415"/>
                  </a:cubicBezTo>
                  <a:lnTo>
                    <a:pt x="895" y="285"/>
                  </a:lnTo>
                  <a:cubicBezTo>
                    <a:pt x="938" y="285"/>
                    <a:pt x="981" y="188"/>
                    <a:pt x="981" y="102"/>
                  </a:cubicBezTo>
                  <a:cubicBezTo>
                    <a:pt x="981" y="68"/>
                    <a:pt x="954" y="0"/>
                    <a:pt x="900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700" name="Google Shape;1689;p43"/>
            <p:cNvSpPr/>
            <p:nvPr/>
          </p:nvSpPr>
          <p:spPr>
            <a:xfrm>
              <a:off x="4579209" y="1350376"/>
              <a:ext cx="51432" cy="56135"/>
            </a:xfrm>
            <a:custGeom>
              <a:avLst/>
              <a:ahLst/>
              <a:rect l="l" t="t" r="r" b="b"/>
              <a:pathLst>
                <a:path w="853" h="931" extrusionOk="0">
                  <a:moveTo>
                    <a:pt x="119" y="0"/>
                  </a:moveTo>
                  <a:cubicBezTo>
                    <a:pt x="94" y="0"/>
                    <a:pt x="69" y="21"/>
                    <a:pt x="44" y="72"/>
                  </a:cubicBezTo>
                  <a:cubicBezTo>
                    <a:pt x="1" y="115"/>
                    <a:pt x="1" y="201"/>
                    <a:pt x="44" y="255"/>
                  </a:cubicBezTo>
                  <a:lnTo>
                    <a:pt x="669" y="880"/>
                  </a:lnTo>
                  <a:cubicBezTo>
                    <a:pt x="687" y="917"/>
                    <a:pt x="705" y="930"/>
                    <a:pt x="724" y="930"/>
                  </a:cubicBezTo>
                  <a:cubicBezTo>
                    <a:pt x="750" y="930"/>
                    <a:pt x="778" y="905"/>
                    <a:pt x="809" y="880"/>
                  </a:cubicBezTo>
                  <a:cubicBezTo>
                    <a:pt x="852" y="837"/>
                    <a:pt x="852" y="740"/>
                    <a:pt x="809" y="697"/>
                  </a:cubicBezTo>
                  <a:lnTo>
                    <a:pt x="173" y="29"/>
                  </a:lnTo>
                  <a:cubicBezTo>
                    <a:pt x="155" y="11"/>
                    <a:pt x="137" y="0"/>
                    <a:pt x="119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701" name="Google Shape;1690;p43"/>
            <p:cNvSpPr/>
            <p:nvPr/>
          </p:nvSpPr>
          <p:spPr>
            <a:xfrm>
              <a:off x="4413459" y="1333253"/>
              <a:ext cx="59873" cy="30268"/>
            </a:xfrm>
            <a:custGeom>
              <a:avLst/>
              <a:ahLst/>
              <a:rect l="l" t="t" r="r" b="b"/>
              <a:pathLst>
                <a:path w="993" h="502" extrusionOk="0">
                  <a:moveTo>
                    <a:pt x="140" y="0"/>
                  </a:moveTo>
                  <a:cubicBezTo>
                    <a:pt x="54" y="0"/>
                    <a:pt x="0" y="43"/>
                    <a:pt x="0" y="129"/>
                  </a:cubicBezTo>
                  <a:cubicBezTo>
                    <a:pt x="0" y="173"/>
                    <a:pt x="0" y="270"/>
                    <a:pt x="97" y="270"/>
                  </a:cubicBezTo>
                  <a:lnTo>
                    <a:pt x="863" y="485"/>
                  </a:lnTo>
                  <a:cubicBezTo>
                    <a:pt x="872" y="496"/>
                    <a:pt x="881" y="501"/>
                    <a:pt x="890" y="501"/>
                  </a:cubicBezTo>
                  <a:cubicBezTo>
                    <a:pt x="924" y="501"/>
                    <a:pt x="958" y="433"/>
                    <a:pt x="992" y="399"/>
                  </a:cubicBezTo>
                  <a:cubicBezTo>
                    <a:pt x="992" y="313"/>
                    <a:pt x="949" y="216"/>
                    <a:pt x="906" y="216"/>
                  </a:cubicBezTo>
                  <a:lnTo>
                    <a:pt x="140" y="0"/>
                  </a:ln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702" name="Google Shape;1691;p43"/>
            <p:cNvSpPr/>
            <p:nvPr/>
          </p:nvSpPr>
          <p:spPr>
            <a:xfrm>
              <a:off x="4440772" y="1233525"/>
              <a:ext cx="37745" cy="70907"/>
            </a:xfrm>
            <a:custGeom>
              <a:avLst/>
              <a:ahLst/>
              <a:rect l="l" t="t" r="r" b="b"/>
              <a:pathLst>
                <a:path w="626" h="1176" extrusionOk="0">
                  <a:moveTo>
                    <a:pt x="514" y="1"/>
                  </a:moveTo>
                  <a:cubicBezTo>
                    <a:pt x="481" y="1"/>
                    <a:pt x="453" y="24"/>
                    <a:pt x="453" y="80"/>
                  </a:cubicBezTo>
                  <a:lnTo>
                    <a:pt x="43" y="932"/>
                  </a:lnTo>
                  <a:cubicBezTo>
                    <a:pt x="0" y="1018"/>
                    <a:pt x="43" y="1115"/>
                    <a:pt x="86" y="1158"/>
                  </a:cubicBezTo>
                  <a:cubicBezTo>
                    <a:pt x="102" y="1171"/>
                    <a:pt x="121" y="1176"/>
                    <a:pt x="139" y="1176"/>
                  </a:cubicBezTo>
                  <a:cubicBezTo>
                    <a:pt x="183" y="1176"/>
                    <a:pt x="226" y="1145"/>
                    <a:pt x="226" y="1115"/>
                  </a:cubicBezTo>
                  <a:lnTo>
                    <a:pt x="625" y="209"/>
                  </a:lnTo>
                  <a:cubicBezTo>
                    <a:pt x="625" y="123"/>
                    <a:pt x="625" y="37"/>
                    <a:pt x="582" y="37"/>
                  </a:cubicBezTo>
                  <a:cubicBezTo>
                    <a:pt x="564" y="14"/>
                    <a:pt x="538" y="1"/>
                    <a:pt x="514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703" name="Google Shape;1692;p43"/>
            <p:cNvSpPr/>
            <p:nvPr/>
          </p:nvSpPr>
          <p:spPr>
            <a:xfrm>
              <a:off x="4500524" y="1331926"/>
              <a:ext cx="32620" cy="74163"/>
            </a:xfrm>
            <a:custGeom>
              <a:avLst/>
              <a:ahLst/>
              <a:rect l="l" t="t" r="r" b="b"/>
              <a:pathLst>
                <a:path w="541" h="1230" extrusionOk="0">
                  <a:moveTo>
                    <a:pt x="123" y="0"/>
                  </a:moveTo>
                  <a:cubicBezTo>
                    <a:pt x="111" y="0"/>
                    <a:pt x="99" y="7"/>
                    <a:pt x="87" y="22"/>
                  </a:cubicBezTo>
                  <a:cubicBezTo>
                    <a:pt x="44" y="65"/>
                    <a:pt x="1" y="108"/>
                    <a:pt x="1" y="195"/>
                  </a:cubicBezTo>
                  <a:lnTo>
                    <a:pt x="314" y="1143"/>
                  </a:lnTo>
                  <a:cubicBezTo>
                    <a:pt x="314" y="1230"/>
                    <a:pt x="357" y="1230"/>
                    <a:pt x="443" y="1230"/>
                  </a:cubicBezTo>
                  <a:cubicBezTo>
                    <a:pt x="497" y="1186"/>
                    <a:pt x="540" y="1100"/>
                    <a:pt x="497" y="1046"/>
                  </a:cubicBezTo>
                  <a:lnTo>
                    <a:pt x="227" y="108"/>
                  </a:lnTo>
                  <a:cubicBezTo>
                    <a:pt x="188" y="46"/>
                    <a:pt x="155" y="0"/>
                    <a:pt x="123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704" name="Google Shape;1693;p43"/>
            <p:cNvSpPr/>
            <p:nvPr/>
          </p:nvSpPr>
          <p:spPr>
            <a:xfrm>
              <a:off x="4746949" y="1453059"/>
              <a:ext cx="43593" cy="65902"/>
            </a:xfrm>
            <a:custGeom>
              <a:avLst/>
              <a:ahLst/>
              <a:rect l="l" t="t" r="r" b="b"/>
              <a:pathLst>
                <a:path w="723" h="1093" extrusionOk="0">
                  <a:moveTo>
                    <a:pt x="98" y="1"/>
                  </a:moveTo>
                  <a:cubicBezTo>
                    <a:pt x="79" y="1"/>
                    <a:pt x="61" y="11"/>
                    <a:pt x="43" y="29"/>
                  </a:cubicBezTo>
                  <a:cubicBezTo>
                    <a:pt x="0" y="72"/>
                    <a:pt x="0" y="169"/>
                    <a:pt x="0" y="256"/>
                  </a:cubicBezTo>
                  <a:lnTo>
                    <a:pt x="496" y="1021"/>
                  </a:lnTo>
                  <a:cubicBezTo>
                    <a:pt x="521" y="1072"/>
                    <a:pt x="547" y="1092"/>
                    <a:pt x="572" y="1092"/>
                  </a:cubicBezTo>
                  <a:cubicBezTo>
                    <a:pt x="590" y="1092"/>
                    <a:pt x="608" y="1082"/>
                    <a:pt x="625" y="1064"/>
                  </a:cubicBezTo>
                  <a:cubicBezTo>
                    <a:pt x="722" y="1021"/>
                    <a:pt x="722" y="924"/>
                    <a:pt x="669" y="838"/>
                  </a:cubicBezTo>
                  <a:lnTo>
                    <a:pt x="183" y="72"/>
                  </a:lnTo>
                  <a:cubicBezTo>
                    <a:pt x="152" y="22"/>
                    <a:pt x="124" y="1"/>
                    <a:pt x="98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705" name="Google Shape;1694;p43"/>
            <p:cNvSpPr/>
            <p:nvPr/>
          </p:nvSpPr>
          <p:spPr>
            <a:xfrm>
              <a:off x="4865911" y="1477297"/>
              <a:ext cx="51371" cy="55532"/>
            </a:xfrm>
            <a:custGeom>
              <a:avLst/>
              <a:ahLst/>
              <a:rect l="l" t="t" r="r" b="b"/>
              <a:pathLst>
                <a:path w="852" h="921" extrusionOk="0">
                  <a:moveTo>
                    <a:pt x="110" y="1"/>
                  </a:moveTo>
                  <a:cubicBezTo>
                    <a:pt x="75" y="1"/>
                    <a:pt x="43" y="24"/>
                    <a:pt x="43" y="80"/>
                  </a:cubicBezTo>
                  <a:cubicBezTo>
                    <a:pt x="0" y="123"/>
                    <a:pt x="0" y="209"/>
                    <a:pt x="43" y="252"/>
                  </a:cubicBezTo>
                  <a:lnTo>
                    <a:pt x="636" y="889"/>
                  </a:lnTo>
                  <a:cubicBezTo>
                    <a:pt x="658" y="910"/>
                    <a:pt x="690" y="921"/>
                    <a:pt x="722" y="921"/>
                  </a:cubicBezTo>
                  <a:cubicBezTo>
                    <a:pt x="755" y="921"/>
                    <a:pt x="787" y="910"/>
                    <a:pt x="809" y="889"/>
                  </a:cubicBezTo>
                  <a:cubicBezTo>
                    <a:pt x="852" y="792"/>
                    <a:pt x="852" y="705"/>
                    <a:pt x="809" y="662"/>
                  </a:cubicBezTo>
                  <a:lnTo>
                    <a:pt x="183" y="37"/>
                  </a:lnTo>
                  <a:cubicBezTo>
                    <a:pt x="165" y="14"/>
                    <a:pt x="137" y="1"/>
                    <a:pt x="110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706" name="Google Shape;1695;p43"/>
            <p:cNvSpPr/>
            <p:nvPr/>
          </p:nvSpPr>
          <p:spPr>
            <a:xfrm>
              <a:off x="4830759" y="1492492"/>
              <a:ext cx="21525" cy="78685"/>
            </a:xfrm>
            <a:custGeom>
              <a:avLst/>
              <a:ahLst/>
              <a:rect l="l" t="t" r="r" b="b"/>
              <a:pathLst>
                <a:path w="357" h="1305" extrusionOk="0">
                  <a:moveTo>
                    <a:pt x="87" y="0"/>
                  </a:moveTo>
                  <a:cubicBezTo>
                    <a:pt x="44" y="54"/>
                    <a:pt x="1" y="97"/>
                    <a:pt x="1" y="184"/>
                  </a:cubicBezTo>
                  <a:lnTo>
                    <a:pt x="141" y="1176"/>
                  </a:lnTo>
                  <a:cubicBezTo>
                    <a:pt x="141" y="1262"/>
                    <a:pt x="184" y="1305"/>
                    <a:pt x="270" y="1305"/>
                  </a:cubicBezTo>
                  <a:cubicBezTo>
                    <a:pt x="314" y="1305"/>
                    <a:pt x="357" y="1219"/>
                    <a:pt x="357" y="1132"/>
                  </a:cubicBezTo>
                  <a:lnTo>
                    <a:pt x="227" y="141"/>
                  </a:lnTo>
                  <a:cubicBezTo>
                    <a:pt x="227" y="54"/>
                    <a:pt x="141" y="0"/>
                    <a:pt x="87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707" name="Google Shape;1696;p43"/>
            <p:cNvSpPr/>
            <p:nvPr/>
          </p:nvSpPr>
          <p:spPr>
            <a:xfrm>
              <a:off x="4776856" y="1610127"/>
              <a:ext cx="46186" cy="63611"/>
            </a:xfrm>
            <a:custGeom>
              <a:avLst/>
              <a:ahLst/>
              <a:rect l="l" t="t" r="r" b="b"/>
              <a:pathLst>
                <a:path w="766" h="1055" extrusionOk="0">
                  <a:moveTo>
                    <a:pt x="604" y="1"/>
                  </a:moveTo>
                  <a:cubicBezTo>
                    <a:pt x="582" y="1"/>
                    <a:pt x="561" y="12"/>
                    <a:pt x="539" y="33"/>
                  </a:cubicBezTo>
                  <a:lnTo>
                    <a:pt x="43" y="842"/>
                  </a:lnTo>
                  <a:cubicBezTo>
                    <a:pt x="0" y="885"/>
                    <a:pt x="0" y="971"/>
                    <a:pt x="43" y="1014"/>
                  </a:cubicBezTo>
                  <a:cubicBezTo>
                    <a:pt x="65" y="1041"/>
                    <a:pt x="97" y="1055"/>
                    <a:pt x="131" y="1055"/>
                  </a:cubicBezTo>
                  <a:cubicBezTo>
                    <a:pt x="164" y="1055"/>
                    <a:pt x="200" y="1041"/>
                    <a:pt x="226" y="1014"/>
                  </a:cubicBezTo>
                  <a:lnTo>
                    <a:pt x="712" y="206"/>
                  </a:lnTo>
                  <a:cubicBezTo>
                    <a:pt x="766" y="163"/>
                    <a:pt x="766" y="76"/>
                    <a:pt x="669" y="33"/>
                  </a:cubicBezTo>
                  <a:cubicBezTo>
                    <a:pt x="647" y="12"/>
                    <a:pt x="625" y="1"/>
                    <a:pt x="604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708" name="Google Shape;1697;p43"/>
            <p:cNvSpPr/>
            <p:nvPr/>
          </p:nvSpPr>
          <p:spPr>
            <a:xfrm>
              <a:off x="4800853" y="1338438"/>
              <a:ext cx="24781" cy="78685"/>
            </a:xfrm>
            <a:custGeom>
              <a:avLst/>
              <a:ahLst/>
              <a:rect l="l" t="t" r="r" b="b"/>
              <a:pathLst>
                <a:path w="411" h="1305" extrusionOk="0">
                  <a:moveTo>
                    <a:pt x="314" y="0"/>
                  </a:moveTo>
                  <a:cubicBezTo>
                    <a:pt x="271" y="0"/>
                    <a:pt x="227" y="43"/>
                    <a:pt x="184" y="130"/>
                  </a:cubicBezTo>
                  <a:lnTo>
                    <a:pt x="1" y="1122"/>
                  </a:lnTo>
                  <a:cubicBezTo>
                    <a:pt x="1" y="1165"/>
                    <a:pt x="44" y="1262"/>
                    <a:pt x="98" y="1305"/>
                  </a:cubicBezTo>
                  <a:cubicBezTo>
                    <a:pt x="184" y="1305"/>
                    <a:pt x="227" y="1262"/>
                    <a:pt x="227" y="1165"/>
                  </a:cubicBezTo>
                  <a:lnTo>
                    <a:pt x="411" y="184"/>
                  </a:lnTo>
                  <a:cubicBezTo>
                    <a:pt x="411" y="130"/>
                    <a:pt x="368" y="43"/>
                    <a:pt x="314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709" name="Google Shape;1698;p43"/>
            <p:cNvSpPr/>
            <p:nvPr/>
          </p:nvSpPr>
          <p:spPr>
            <a:xfrm>
              <a:off x="4865911" y="1393909"/>
              <a:ext cx="57220" cy="47271"/>
            </a:xfrm>
            <a:custGeom>
              <a:avLst/>
              <a:ahLst/>
              <a:rect l="l" t="t" r="r" b="b"/>
              <a:pathLst>
                <a:path w="949" h="784" extrusionOk="0">
                  <a:moveTo>
                    <a:pt x="146" y="1"/>
                  </a:moveTo>
                  <a:cubicBezTo>
                    <a:pt x="115" y="1"/>
                    <a:pt x="82" y="34"/>
                    <a:pt x="43" y="72"/>
                  </a:cubicBezTo>
                  <a:cubicBezTo>
                    <a:pt x="0" y="158"/>
                    <a:pt x="43" y="245"/>
                    <a:pt x="97" y="288"/>
                  </a:cubicBezTo>
                  <a:lnTo>
                    <a:pt x="766" y="784"/>
                  </a:lnTo>
                  <a:cubicBezTo>
                    <a:pt x="809" y="784"/>
                    <a:pt x="906" y="784"/>
                    <a:pt x="906" y="697"/>
                  </a:cubicBezTo>
                  <a:cubicBezTo>
                    <a:pt x="949" y="654"/>
                    <a:pt x="949" y="557"/>
                    <a:pt x="852" y="514"/>
                  </a:cubicBezTo>
                  <a:lnTo>
                    <a:pt x="183" y="18"/>
                  </a:lnTo>
                  <a:cubicBezTo>
                    <a:pt x="171" y="6"/>
                    <a:pt x="159" y="1"/>
                    <a:pt x="146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710" name="Google Shape;1699;p43"/>
            <p:cNvSpPr/>
            <p:nvPr/>
          </p:nvSpPr>
          <p:spPr>
            <a:xfrm>
              <a:off x="4798260" y="1433342"/>
              <a:ext cx="59873" cy="38770"/>
            </a:xfrm>
            <a:custGeom>
              <a:avLst/>
              <a:ahLst/>
              <a:rect l="l" t="t" r="r" b="b"/>
              <a:pathLst>
                <a:path w="993" h="643" extrusionOk="0">
                  <a:moveTo>
                    <a:pt x="809" y="0"/>
                  </a:moveTo>
                  <a:lnTo>
                    <a:pt x="87" y="356"/>
                  </a:lnTo>
                  <a:cubicBezTo>
                    <a:pt x="44" y="399"/>
                    <a:pt x="1" y="496"/>
                    <a:pt x="1" y="539"/>
                  </a:cubicBezTo>
                  <a:cubicBezTo>
                    <a:pt x="32" y="603"/>
                    <a:pt x="64" y="643"/>
                    <a:pt x="117" y="643"/>
                  </a:cubicBezTo>
                  <a:cubicBezTo>
                    <a:pt x="136" y="643"/>
                    <a:pt x="158" y="637"/>
                    <a:pt x="184" y="626"/>
                  </a:cubicBezTo>
                  <a:lnTo>
                    <a:pt x="896" y="270"/>
                  </a:lnTo>
                  <a:cubicBezTo>
                    <a:pt x="950" y="227"/>
                    <a:pt x="993" y="173"/>
                    <a:pt x="950" y="87"/>
                  </a:cubicBezTo>
                  <a:cubicBezTo>
                    <a:pt x="950" y="0"/>
                    <a:pt x="853" y="0"/>
                    <a:pt x="809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711" name="Google Shape;1700;p43"/>
            <p:cNvSpPr/>
            <p:nvPr/>
          </p:nvSpPr>
          <p:spPr>
            <a:xfrm>
              <a:off x="4638358" y="1264938"/>
              <a:ext cx="24781" cy="77178"/>
            </a:xfrm>
            <a:custGeom>
              <a:avLst/>
              <a:ahLst/>
              <a:rect l="l" t="t" r="r" b="b"/>
              <a:pathLst>
                <a:path w="411" h="1280" extrusionOk="0">
                  <a:moveTo>
                    <a:pt x="313" y="1"/>
                  </a:moveTo>
                  <a:cubicBezTo>
                    <a:pt x="270" y="1"/>
                    <a:pt x="227" y="55"/>
                    <a:pt x="184" y="141"/>
                  </a:cubicBezTo>
                  <a:lnTo>
                    <a:pt x="44" y="1133"/>
                  </a:lnTo>
                  <a:cubicBezTo>
                    <a:pt x="1" y="1176"/>
                    <a:pt x="44" y="1262"/>
                    <a:pt x="98" y="1262"/>
                  </a:cubicBezTo>
                  <a:cubicBezTo>
                    <a:pt x="121" y="1274"/>
                    <a:pt x="141" y="1279"/>
                    <a:pt x="158" y="1279"/>
                  </a:cubicBezTo>
                  <a:cubicBezTo>
                    <a:pt x="204" y="1279"/>
                    <a:pt x="227" y="1239"/>
                    <a:pt x="227" y="1176"/>
                  </a:cubicBezTo>
                  <a:lnTo>
                    <a:pt x="410" y="184"/>
                  </a:lnTo>
                  <a:cubicBezTo>
                    <a:pt x="410" y="98"/>
                    <a:pt x="410" y="55"/>
                    <a:pt x="31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712" name="Google Shape;1701;p43"/>
            <p:cNvSpPr/>
            <p:nvPr/>
          </p:nvSpPr>
          <p:spPr>
            <a:xfrm>
              <a:off x="4380960" y="869705"/>
              <a:ext cx="24721" cy="77178"/>
            </a:xfrm>
            <a:custGeom>
              <a:avLst/>
              <a:ahLst/>
              <a:rect l="l" t="t" r="r" b="b"/>
              <a:pathLst>
                <a:path w="410" h="1280" extrusionOk="0">
                  <a:moveTo>
                    <a:pt x="324" y="1"/>
                  </a:moveTo>
                  <a:cubicBezTo>
                    <a:pt x="270" y="1"/>
                    <a:pt x="227" y="44"/>
                    <a:pt x="183" y="141"/>
                  </a:cubicBezTo>
                  <a:lnTo>
                    <a:pt x="54" y="1079"/>
                  </a:lnTo>
                  <a:cubicBezTo>
                    <a:pt x="0" y="1165"/>
                    <a:pt x="54" y="1262"/>
                    <a:pt x="97" y="1262"/>
                  </a:cubicBezTo>
                  <a:cubicBezTo>
                    <a:pt x="120" y="1274"/>
                    <a:pt x="140" y="1279"/>
                    <a:pt x="156" y="1279"/>
                  </a:cubicBezTo>
                  <a:cubicBezTo>
                    <a:pt x="203" y="1279"/>
                    <a:pt x="227" y="1237"/>
                    <a:pt x="227" y="1165"/>
                  </a:cubicBezTo>
                  <a:lnTo>
                    <a:pt x="410" y="184"/>
                  </a:lnTo>
                  <a:cubicBezTo>
                    <a:pt x="410" y="87"/>
                    <a:pt x="410" y="44"/>
                    <a:pt x="324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713" name="Google Shape;1702;p43"/>
            <p:cNvSpPr/>
            <p:nvPr/>
          </p:nvSpPr>
          <p:spPr>
            <a:xfrm>
              <a:off x="4722229" y="1360506"/>
              <a:ext cx="52035" cy="55713"/>
            </a:xfrm>
            <a:custGeom>
              <a:avLst/>
              <a:ahLst/>
              <a:rect l="l" t="t" r="r" b="b"/>
              <a:pathLst>
                <a:path w="863" h="924" extrusionOk="0">
                  <a:moveTo>
                    <a:pt x="119" y="1"/>
                  </a:moveTo>
                  <a:cubicBezTo>
                    <a:pt x="97" y="1"/>
                    <a:pt x="76" y="12"/>
                    <a:pt x="54" y="33"/>
                  </a:cubicBezTo>
                  <a:cubicBezTo>
                    <a:pt x="0" y="87"/>
                    <a:pt x="0" y="173"/>
                    <a:pt x="54" y="260"/>
                  </a:cubicBezTo>
                  <a:lnTo>
                    <a:pt x="680" y="896"/>
                  </a:lnTo>
                  <a:cubicBezTo>
                    <a:pt x="697" y="913"/>
                    <a:pt x="714" y="923"/>
                    <a:pt x="731" y="923"/>
                  </a:cubicBezTo>
                  <a:cubicBezTo>
                    <a:pt x="757" y="923"/>
                    <a:pt x="783" y="900"/>
                    <a:pt x="809" y="842"/>
                  </a:cubicBezTo>
                  <a:cubicBezTo>
                    <a:pt x="863" y="799"/>
                    <a:pt x="863" y="712"/>
                    <a:pt x="809" y="669"/>
                  </a:cubicBezTo>
                  <a:lnTo>
                    <a:pt x="184" y="33"/>
                  </a:lnTo>
                  <a:cubicBezTo>
                    <a:pt x="162" y="12"/>
                    <a:pt x="141" y="1"/>
                    <a:pt x="119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714" name="Google Shape;1703;p43"/>
            <p:cNvSpPr/>
            <p:nvPr/>
          </p:nvSpPr>
          <p:spPr>
            <a:xfrm>
              <a:off x="4673450" y="1384564"/>
              <a:ext cx="22189" cy="78745"/>
            </a:xfrm>
            <a:custGeom>
              <a:avLst/>
              <a:ahLst/>
              <a:rect l="l" t="t" r="r" b="b"/>
              <a:pathLst>
                <a:path w="368" h="1306" extrusionOk="0">
                  <a:moveTo>
                    <a:pt x="98" y="1"/>
                  </a:moveTo>
                  <a:cubicBezTo>
                    <a:pt x="55" y="1"/>
                    <a:pt x="1" y="87"/>
                    <a:pt x="1" y="173"/>
                  </a:cubicBezTo>
                  <a:lnTo>
                    <a:pt x="141" y="1165"/>
                  </a:lnTo>
                  <a:cubicBezTo>
                    <a:pt x="141" y="1251"/>
                    <a:pt x="227" y="1305"/>
                    <a:pt x="270" y="1305"/>
                  </a:cubicBezTo>
                  <a:cubicBezTo>
                    <a:pt x="324" y="1251"/>
                    <a:pt x="367" y="1208"/>
                    <a:pt x="367" y="1122"/>
                  </a:cubicBezTo>
                  <a:lnTo>
                    <a:pt x="227" y="130"/>
                  </a:lnTo>
                  <a:cubicBezTo>
                    <a:pt x="227" y="44"/>
                    <a:pt x="184" y="1"/>
                    <a:pt x="98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715" name="Google Shape;1704;p43"/>
            <p:cNvSpPr/>
            <p:nvPr/>
          </p:nvSpPr>
          <p:spPr>
            <a:xfrm>
              <a:off x="4635766" y="1432619"/>
              <a:ext cx="16340" cy="76153"/>
            </a:xfrm>
            <a:custGeom>
              <a:avLst/>
              <a:ahLst/>
              <a:rect l="l" t="t" r="r" b="b"/>
              <a:pathLst>
                <a:path w="271" h="1263" extrusionOk="0">
                  <a:moveTo>
                    <a:pt x="164" y="1"/>
                  </a:moveTo>
                  <a:cubicBezTo>
                    <a:pt x="156" y="1"/>
                    <a:pt x="149" y="4"/>
                    <a:pt x="141" y="12"/>
                  </a:cubicBezTo>
                  <a:cubicBezTo>
                    <a:pt x="44" y="12"/>
                    <a:pt x="1" y="55"/>
                    <a:pt x="1" y="142"/>
                  </a:cubicBezTo>
                  <a:lnTo>
                    <a:pt x="44" y="1134"/>
                  </a:lnTo>
                  <a:cubicBezTo>
                    <a:pt x="44" y="1220"/>
                    <a:pt x="141" y="1263"/>
                    <a:pt x="184" y="1263"/>
                  </a:cubicBezTo>
                  <a:cubicBezTo>
                    <a:pt x="227" y="1263"/>
                    <a:pt x="270" y="1220"/>
                    <a:pt x="270" y="1134"/>
                  </a:cubicBezTo>
                  <a:lnTo>
                    <a:pt x="227" y="142"/>
                  </a:lnTo>
                  <a:cubicBezTo>
                    <a:pt x="227" y="71"/>
                    <a:pt x="198" y="1"/>
                    <a:pt x="164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716" name="Google Shape;1705;p43"/>
            <p:cNvSpPr/>
            <p:nvPr/>
          </p:nvSpPr>
          <p:spPr>
            <a:xfrm>
              <a:off x="4689730" y="1213627"/>
              <a:ext cx="24781" cy="76092"/>
            </a:xfrm>
            <a:custGeom>
              <a:avLst/>
              <a:ahLst/>
              <a:rect l="l" t="t" r="r" b="b"/>
              <a:pathLst>
                <a:path w="411" h="1262" extrusionOk="0">
                  <a:moveTo>
                    <a:pt x="324" y="0"/>
                  </a:moveTo>
                  <a:cubicBezTo>
                    <a:pt x="270" y="0"/>
                    <a:pt x="227" y="43"/>
                    <a:pt x="184" y="97"/>
                  </a:cubicBezTo>
                  <a:lnTo>
                    <a:pt x="54" y="1078"/>
                  </a:lnTo>
                  <a:cubicBezTo>
                    <a:pt x="0" y="1175"/>
                    <a:pt x="54" y="1262"/>
                    <a:pt x="97" y="1262"/>
                  </a:cubicBezTo>
                  <a:cubicBezTo>
                    <a:pt x="184" y="1262"/>
                    <a:pt x="227" y="1219"/>
                    <a:pt x="227" y="1175"/>
                  </a:cubicBezTo>
                  <a:lnTo>
                    <a:pt x="410" y="184"/>
                  </a:lnTo>
                  <a:cubicBezTo>
                    <a:pt x="410" y="97"/>
                    <a:pt x="410" y="0"/>
                    <a:pt x="324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717" name="Google Shape;1706;p43"/>
            <p:cNvSpPr/>
            <p:nvPr/>
          </p:nvSpPr>
          <p:spPr>
            <a:xfrm>
              <a:off x="4744297" y="1251975"/>
              <a:ext cx="54024" cy="46910"/>
            </a:xfrm>
            <a:custGeom>
              <a:avLst/>
              <a:ahLst/>
              <a:rect l="l" t="t" r="r" b="b"/>
              <a:pathLst>
                <a:path w="896" h="778" extrusionOk="0">
                  <a:moveTo>
                    <a:pt x="173" y="0"/>
                  </a:moveTo>
                  <a:cubicBezTo>
                    <a:pt x="87" y="0"/>
                    <a:pt x="44" y="0"/>
                    <a:pt x="1" y="87"/>
                  </a:cubicBezTo>
                  <a:cubicBezTo>
                    <a:pt x="1" y="130"/>
                    <a:pt x="1" y="216"/>
                    <a:pt x="44" y="270"/>
                  </a:cubicBezTo>
                  <a:lnTo>
                    <a:pt x="713" y="755"/>
                  </a:lnTo>
                  <a:cubicBezTo>
                    <a:pt x="742" y="771"/>
                    <a:pt x="766" y="778"/>
                    <a:pt x="787" y="778"/>
                  </a:cubicBezTo>
                  <a:cubicBezTo>
                    <a:pt x="835" y="778"/>
                    <a:pt x="866" y="742"/>
                    <a:pt x="896" y="712"/>
                  </a:cubicBezTo>
                  <a:cubicBezTo>
                    <a:pt x="896" y="626"/>
                    <a:pt x="896" y="539"/>
                    <a:pt x="853" y="486"/>
                  </a:cubicBezTo>
                  <a:lnTo>
                    <a:pt x="173" y="0"/>
                  </a:ln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718" name="Google Shape;1707;p43"/>
            <p:cNvSpPr/>
            <p:nvPr/>
          </p:nvSpPr>
          <p:spPr>
            <a:xfrm>
              <a:off x="4700764" y="1302261"/>
              <a:ext cx="59873" cy="37323"/>
            </a:xfrm>
            <a:custGeom>
              <a:avLst/>
              <a:ahLst/>
              <a:rect l="l" t="t" r="r" b="b"/>
              <a:pathLst>
                <a:path w="993" h="619" extrusionOk="0">
                  <a:moveTo>
                    <a:pt x="876" y="0"/>
                  </a:moveTo>
                  <a:cubicBezTo>
                    <a:pt x="857" y="0"/>
                    <a:pt x="835" y="5"/>
                    <a:pt x="809" y="18"/>
                  </a:cubicBezTo>
                  <a:lnTo>
                    <a:pt x="87" y="374"/>
                  </a:lnTo>
                  <a:cubicBezTo>
                    <a:pt x="44" y="374"/>
                    <a:pt x="1" y="460"/>
                    <a:pt x="44" y="557"/>
                  </a:cubicBezTo>
                  <a:cubicBezTo>
                    <a:pt x="44" y="588"/>
                    <a:pt x="65" y="618"/>
                    <a:pt x="112" y="618"/>
                  </a:cubicBezTo>
                  <a:cubicBezTo>
                    <a:pt x="132" y="618"/>
                    <a:pt x="156" y="613"/>
                    <a:pt x="184" y="600"/>
                  </a:cubicBezTo>
                  <a:lnTo>
                    <a:pt x="895" y="244"/>
                  </a:lnTo>
                  <a:cubicBezTo>
                    <a:pt x="949" y="244"/>
                    <a:pt x="993" y="147"/>
                    <a:pt x="949" y="61"/>
                  </a:cubicBezTo>
                  <a:cubicBezTo>
                    <a:pt x="949" y="31"/>
                    <a:pt x="922" y="0"/>
                    <a:pt x="876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719" name="Google Shape;1708;p43"/>
            <p:cNvSpPr/>
            <p:nvPr/>
          </p:nvSpPr>
          <p:spPr>
            <a:xfrm>
              <a:off x="4660487" y="1692309"/>
              <a:ext cx="51371" cy="54386"/>
            </a:xfrm>
            <a:custGeom>
              <a:avLst/>
              <a:ahLst/>
              <a:rect l="l" t="t" r="r" b="b"/>
              <a:pathLst>
                <a:path w="852" h="902" extrusionOk="0">
                  <a:moveTo>
                    <a:pt x="707" y="0"/>
                  </a:moveTo>
                  <a:cubicBezTo>
                    <a:pt x="694" y="0"/>
                    <a:pt x="681" y="5"/>
                    <a:pt x="669" y="18"/>
                  </a:cubicBezTo>
                  <a:lnTo>
                    <a:pt x="43" y="643"/>
                  </a:lnTo>
                  <a:cubicBezTo>
                    <a:pt x="0" y="686"/>
                    <a:pt x="0" y="783"/>
                    <a:pt x="43" y="870"/>
                  </a:cubicBezTo>
                  <a:cubicBezTo>
                    <a:pt x="65" y="891"/>
                    <a:pt x="86" y="902"/>
                    <a:pt x="108" y="902"/>
                  </a:cubicBezTo>
                  <a:cubicBezTo>
                    <a:pt x="130" y="902"/>
                    <a:pt x="151" y="891"/>
                    <a:pt x="173" y="870"/>
                  </a:cubicBezTo>
                  <a:lnTo>
                    <a:pt x="809" y="244"/>
                  </a:lnTo>
                  <a:cubicBezTo>
                    <a:pt x="852" y="190"/>
                    <a:pt x="852" y="104"/>
                    <a:pt x="809" y="61"/>
                  </a:cubicBezTo>
                  <a:cubicBezTo>
                    <a:pt x="771" y="31"/>
                    <a:pt x="738" y="0"/>
                    <a:pt x="707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720" name="Google Shape;1709;p43"/>
            <p:cNvSpPr/>
            <p:nvPr/>
          </p:nvSpPr>
          <p:spPr>
            <a:xfrm>
              <a:off x="4676706" y="1499003"/>
              <a:ext cx="45583" cy="63732"/>
            </a:xfrm>
            <a:custGeom>
              <a:avLst/>
              <a:ahLst/>
              <a:rect l="l" t="t" r="r" b="b"/>
              <a:pathLst>
                <a:path w="756" h="1057" extrusionOk="0">
                  <a:moveTo>
                    <a:pt x="604" y="0"/>
                  </a:moveTo>
                  <a:cubicBezTo>
                    <a:pt x="583" y="0"/>
                    <a:pt x="561" y="11"/>
                    <a:pt x="540" y="33"/>
                  </a:cubicBezTo>
                  <a:lnTo>
                    <a:pt x="44" y="841"/>
                  </a:lnTo>
                  <a:cubicBezTo>
                    <a:pt x="1" y="884"/>
                    <a:pt x="1" y="971"/>
                    <a:pt x="44" y="1024"/>
                  </a:cubicBezTo>
                  <a:cubicBezTo>
                    <a:pt x="65" y="1046"/>
                    <a:pt x="98" y="1057"/>
                    <a:pt x="130" y="1057"/>
                  </a:cubicBezTo>
                  <a:cubicBezTo>
                    <a:pt x="162" y="1057"/>
                    <a:pt x="195" y="1046"/>
                    <a:pt x="216" y="1024"/>
                  </a:cubicBezTo>
                  <a:lnTo>
                    <a:pt x="712" y="216"/>
                  </a:lnTo>
                  <a:cubicBezTo>
                    <a:pt x="755" y="162"/>
                    <a:pt x="712" y="76"/>
                    <a:pt x="669" y="33"/>
                  </a:cubicBezTo>
                  <a:cubicBezTo>
                    <a:pt x="648" y="11"/>
                    <a:pt x="626" y="0"/>
                    <a:pt x="604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721" name="Google Shape;1710;p43"/>
            <p:cNvSpPr/>
            <p:nvPr/>
          </p:nvSpPr>
          <p:spPr>
            <a:xfrm>
              <a:off x="4728077" y="1560745"/>
              <a:ext cx="62466" cy="26711"/>
            </a:xfrm>
            <a:custGeom>
              <a:avLst/>
              <a:ahLst/>
              <a:rect l="l" t="t" r="r" b="b"/>
              <a:pathLst>
                <a:path w="1036" h="443" extrusionOk="0">
                  <a:moveTo>
                    <a:pt x="895" y="0"/>
                  </a:moveTo>
                  <a:lnTo>
                    <a:pt x="87" y="173"/>
                  </a:lnTo>
                  <a:cubicBezTo>
                    <a:pt x="44" y="173"/>
                    <a:pt x="0" y="270"/>
                    <a:pt x="0" y="313"/>
                  </a:cubicBezTo>
                  <a:cubicBezTo>
                    <a:pt x="44" y="399"/>
                    <a:pt x="87" y="443"/>
                    <a:pt x="130" y="443"/>
                  </a:cubicBezTo>
                  <a:lnTo>
                    <a:pt x="895" y="270"/>
                  </a:lnTo>
                  <a:cubicBezTo>
                    <a:pt x="982" y="270"/>
                    <a:pt x="1035" y="173"/>
                    <a:pt x="982" y="130"/>
                  </a:cubicBezTo>
                  <a:cubicBezTo>
                    <a:pt x="982" y="44"/>
                    <a:pt x="938" y="0"/>
                    <a:pt x="895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722" name="Google Shape;1711;p43"/>
            <p:cNvSpPr/>
            <p:nvPr/>
          </p:nvSpPr>
          <p:spPr>
            <a:xfrm>
              <a:off x="4692986" y="1614287"/>
              <a:ext cx="51371" cy="56135"/>
            </a:xfrm>
            <a:custGeom>
              <a:avLst/>
              <a:ahLst/>
              <a:rect l="l" t="t" r="r" b="b"/>
              <a:pathLst>
                <a:path w="852" h="931" extrusionOk="0">
                  <a:moveTo>
                    <a:pt x="126" y="1"/>
                  </a:moveTo>
                  <a:cubicBezTo>
                    <a:pt x="93" y="1"/>
                    <a:pt x="68" y="26"/>
                    <a:pt x="43" y="50"/>
                  </a:cubicBezTo>
                  <a:cubicBezTo>
                    <a:pt x="0" y="94"/>
                    <a:pt x="0" y="191"/>
                    <a:pt x="43" y="234"/>
                  </a:cubicBezTo>
                  <a:lnTo>
                    <a:pt x="669" y="902"/>
                  </a:lnTo>
                  <a:cubicBezTo>
                    <a:pt x="687" y="920"/>
                    <a:pt x="704" y="931"/>
                    <a:pt x="723" y="931"/>
                  </a:cubicBezTo>
                  <a:cubicBezTo>
                    <a:pt x="749" y="931"/>
                    <a:pt x="777" y="910"/>
                    <a:pt x="809" y="859"/>
                  </a:cubicBezTo>
                  <a:cubicBezTo>
                    <a:pt x="852" y="816"/>
                    <a:pt x="852" y="730"/>
                    <a:pt x="809" y="676"/>
                  </a:cubicBezTo>
                  <a:lnTo>
                    <a:pt x="216" y="50"/>
                  </a:lnTo>
                  <a:cubicBezTo>
                    <a:pt x="179" y="14"/>
                    <a:pt x="151" y="1"/>
                    <a:pt x="126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723" name="Google Shape;1712;p43"/>
            <p:cNvSpPr/>
            <p:nvPr/>
          </p:nvSpPr>
          <p:spPr>
            <a:xfrm>
              <a:off x="4570768" y="1644616"/>
              <a:ext cx="62466" cy="30931"/>
            </a:xfrm>
            <a:custGeom>
              <a:avLst/>
              <a:ahLst/>
              <a:rect l="l" t="t" r="r" b="b"/>
              <a:pathLst>
                <a:path w="1036" h="513" extrusionOk="0">
                  <a:moveTo>
                    <a:pt x="184" y="0"/>
                  </a:moveTo>
                  <a:cubicBezTo>
                    <a:pt x="87" y="0"/>
                    <a:pt x="43" y="43"/>
                    <a:pt x="43" y="130"/>
                  </a:cubicBezTo>
                  <a:cubicBezTo>
                    <a:pt x="0" y="173"/>
                    <a:pt x="43" y="270"/>
                    <a:pt x="87" y="270"/>
                  </a:cubicBezTo>
                  <a:lnTo>
                    <a:pt x="852" y="496"/>
                  </a:lnTo>
                  <a:cubicBezTo>
                    <a:pt x="878" y="508"/>
                    <a:pt x="899" y="513"/>
                    <a:pt x="918" y="513"/>
                  </a:cubicBezTo>
                  <a:cubicBezTo>
                    <a:pt x="969" y="513"/>
                    <a:pt x="992" y="471"/>
                    <a:pt x="992" y="399"/>
                  </a:cubicBezTo>
                  <a:cubicBezTo>
                    <a:pt x="1035" y="313"/>
                    <a:pt x="992" y="227"/>
                    <a:pt x="895" y="227"/>
                  </a:cubicBezTo>
                  <a:lnTo>
                    <a:pt x="184" y="0"/>
                  </a:ln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724" name="Google Shape;1713;p43"/>
            <p:cNvSpPr/>
            <p:nvPr/>
          </p:nvSpPr>
          <p:spPr>
            <a:xfrm>
              <a:off x="4581802" y="1529151"/>
              <a:ext cx="37745" cy="70364"/>
            </a:xfrm>
            <a:custGeom>
              <a:avLst/>
              <a:ahLst/>
              <a:rect l="l" t="t" r="r" b="b"/>
              <a:pathLst>
                <a:path w="626" h="1167" extrusionOk="0">
                  <a:moveTo>
                    <a:pt x="482" y="0"/>
                  </a:moveTo>
                  <a:cubicBezTo>
                    <a:pt x="454" y="0"/>
                    <a:pt x="425" y="21"/>
                    <a:pt x="400" y="72"/>
                  </a:cubicBezTo>
                  <a:lnTo>
                    <a:pt x="44" y="923"/>
                  </a:lnTo>
                  <a:cubicBezTo>
                    <a:pt x="1" y="1010"/>
                    <a:pt x="1" y="1107"/>
                    <a:pt x="87" y="1150"/>
                  </a:cubicBezTo>
                  <a:cubicBezTo>
                    <a:pt x="98" y="1161"/>
                    <a:pt x="110" y="1167"/>
                    <a:pt x="122" y="1167"/>
                  </a:cubicBezTo>
                  <a:cubicBezTo>
                    <a:pt x="154" y="1167"/>
                    <a:pt x="188" y="1127"/>
                    <a:pt x="227" y="1064"/>
                  </a:cubicBezTo>
                  <a:lnTo>
                    <a:pt x="583" y="201"/>
                  </a:lnTo>
                  <a:cubicBezTo>
                    <a:pt x="626" y="115"/>
                    <a:pt x="626" y="29"/>
                    <a:pt x="540" y="29"/>
                  </a:cubicBezTo>
                  <a:cubicBezTo>
                    <a:pt x="522" y="11"/>
                    <a:pt x="502" y="0"/>
                    <a:pt x="482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725" name="Google Shape;1714;p43"/>
            <p:cNvSpPr/>
            <p:nvPr/>
          </p:nvSpPr>
          <p:spPr>
            <a:xfrm>
              <a:off x="4635766" y="1571116"/>
              <a:ext cx="29967" cy="74525"/>
            </a:xfrm>
            <a:custGeom>
              <a:avLst/>
              <a:ahLst/>
              <a:rect l="l" t="t" r="r" b="b"/>
              <a:pathLst>
                <a:path w="497" h="1236" extrusionOk="0">
                  <a:moveTo>
                    <a:pt x="87" y="1"/>
                  </a:moveTo>
                  <a:cubicBezTo>
                    <a:pt x="1" y="44"/>
                    <a:pt x="1" y="141"/>
                    <a:pt x="1" y="184"/>
                  </a:cubicBezTo>
                  <a:lnTo>
                    <a:pt x="270" y="1122"/>
                  </a:lnTo>
                  <a:cubicBezTo>
                    <a:pt x="302" y="1194"/>
                    <a:pt x="334" y="1236"/>
                    <a:pt x="370" y="1236"/>
                  </a:cubicBezTo>
                  <a:cubicBezTo>
                    <a:pt x="383" y="1236"/>
                    <a:pt x="396" y="1231"/>
                    <a:pt x="410" y="1219"/>
                  </a:cubicBezTo>
                  <a:cubicBezTo>
                    <a:pt x="496" y="1176"/>
                    <a:pt x="496" y="1122"/>
                    <a:pt x="496" y="1036"/>
                  </a:cubicBezTo>
                  <a:lnTo>
                    <a:pt x="227" y="98"/>
                  </a:lnTo>
                  <a:cubicBezTo>
                    <a:pt x="184" y="1"/>
                    <a:pt x="141" y="1"/>
                    <a:pt x="87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726" name="Google Shape;1715;p43"/>
            <p:cNvSpPr/>
            <p:nvPr/>
          </p:nvSpPr>
          <p:spPr>
            <a:xfrm>
              <a:off x="4581802" y="1872772"/>
              <a:ext cx="51432" cy="55049"/>
            </a:xfrm>
            <a:custGeom>
              <a:avLst/>
              <a:ahLst/>
              <a:rect l="l" t="t" r="r" b="b"/>
              <a:pathLst>
                <a:path w="853" h="913" extrusionOk="0">
                  <a:moveTo>
                    <a:pt x="761" y="1"/>
                  </a:moveTo>
                  <a:cubicBezTo>
                    <a:pt x="726" y="1"/>
                    <a:pt x="691" y="11"/>
                    <a:pt x="669" y="33"/>
                  </a:cubicBezTo>
                  <a:lnTo>
                    <a:pt x="44" y="658"/>
                  </a:lnTo>
                  <a:cubicBezTo>
                    <a:pt x="1" y="701"/>
                    <a:pt x="1" y="798"/>
                    <a:pt x="44" y="841"/>
                  </a:cubicBezTo>
                  <a:cubicBezTo>
                    <a:pt x="69" y="892"/>
                    <a:pt x="94" y="913"/>
                    <a:pt x="130" y="913"/>
                  </a:cubicBezTo>
                  <a:cubicBezTo>
                    <a:pt x="156" y="913"/>
                    <a:pt x="187" y="902"/>
                    <a:pt x="227" y="885"/>
                  </a:cubicBezTo>
                  <a:lnTo>
                    <a:pt x="809" y="259"/>
                  </a:lnTo>
                  <a:cubicBezTo>
                    <a:pt x="852" y="216"/>
                    <a:pt x="852" y="119"/>
                    <a:pt x="852" y="33"/>
                  </a:cubicBezTo>
                  <a:cubicBezTo>
                    <a:pt x="831" y="11"/>
                    <a:pt x="796" y="1"/>
                    <a:pt x="761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727" name="Google Shape;1716;p43"/>
            <p:cNvSpPr/>
            <p:nvPr/>
          </p:nvSpPr>
          <p:spPr>
            <a:xfrm>
              <a:off x="4573361" y="1712870"/>
              <a:ext cx="46186" cy="63732"/>
            </a:xfrm>
            <a:custGeom>
              <a:avLst/>
              <a:ahLst/>
              <a:rect l="l" t="t" r="r" b="b"/>
              <a:pathLst>
                <a:path w="766" h="1057" extrusionOk="0">
                  <a:moveTo>
                    <a:pt x="631" y="0"/>
                  </a:moveTo>
                  <a:cubicBezTo>
                    <a:pt x="596" y="0"/>
                    <a:pt x="561" y="11"/>
                    <a:pt x="540" y="33"/>
                  </a:cubicBezTo>
                  <a:lnTo>
                    <a:pt x="44" y="841"/>
                  </a:lnTo>
                  <a:cubicBezTo>
                    <a:pt x="0" y="884"/>
                    <a:pt x="0" y="981"/>
                    <a:pt x="44" y="1025"/>
                  </a:cubicBezTo>
                  <a:cubicBezTo>
                    <a:pt x="92" y="1046"/>
                    <a:pt x="127" y="1057"/>
                    <a:pt x="155" y="1057"/>
                  </a:cubicBezTo>
                  <a:cubicBezTo>
                    <a:pt x="184" y="1057"/>
                    <a:pt x="205" y="1046"/>
                    <a:pt x="227" y="1025"/>
                  </a:cubicBezTo>
                  <a:lnTo>
                    <a:pt x="723" y="216"/>
                  </a:lnTo>
                  <a:cubicBezTo>
                    <a:pt x="766" y="173"/>
                    <a:pt x="766" y="76"/>
                    <a:pt x="723" y="33"/>
                  </a:cubicBezTo>
                  <a:cubicBezTo>
                    <a:pt x="701" y="11"/>
                    <a:pt x="666" y="0"/>
                    <a:pt x="631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728" name="Google Shape;1717;p43"/>
            <p:cNvSpPr/>
            <p:nvPr/>
          </p:nvSpPr>
          <p:spPr>
            <a:xfrm>
              <a:off x="4592233" y="1788238"/>
              <a:ext cx="62466" cy="26711"/>
            </a:xfrm>
            <a:custGeom>
              <a:avLst/>
              <a:ahLst/>
              <a:rect l="l" t="t" r="r" b="b"/>
              <a:pathLst>
                <a:path w="1036" h="443" extrusionOk="0">
                  <a:moveTo>
                    <a:pt x="906" y="1"/>
                  </a:moveTo>
                  <a:lnTo>
                    <a:pt x="140" y="130"/>
                  </a:lnTo>
                  <a:cubicBezTo>
                    <a:pt x="54" y="173"/>
                    <a:pt x="0" y="217"/>
                    <a:pt x="54" y="314"/>
                  </a:cubicBezTo>
                  <a:cubicBezTo>
                    <a:pt x="54" y="400"/>
                    <a:pt x="97" y="443"/>
                    <a:pt x="183" y="443"/>
                  </a:cubicBezTo>
                  <a:lnTo>
                    <a:pt x="949" y="270"/>
                  </a:lnTo>
                  <a:cubicBezTo>
                    <a:pt x="992" y="270"/>
                    <a:pt x="1035" y="173"/>
                    <a:pt x="1035" y="87"/>
                  </a:cubicBezTo>
                  <a:cubicBezTo>
                    <a:pt x="992" y="44"/>
                    <a:pt x="949" y="1"/>
                    <a:pt x="906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729" name="Google Shape;1718;p43"/>
            <p:cNvSpPr/>
            <p:nvPr/>
          </p:nvSpPr>
          <p:spPr>
            <a:xfrm>
              <a:off x="4660487" y="1848051"/>
              <a:ext cx="51371" cy="55713"/>
            </a:xfrm>
            <a:custGeom>
              <a:avLst/>
              <a:ahLst/>
              <a:rect l="l" t="t" r="r" b="b"/>
              <a:pathLst>
                <a:path w="852" h="924" extrusionOk="0">
                  <a:moveTo>
                    <a:pt x="92" y="1"/>
                  </a:moveTo>
                  <a:cubicBezTo>
                    <a:pt x="65" y="1"/>
                    <a:pt x="43" y="12"/>
                    <a:pt x="43" y="33"/>
                  </a:cubicBezTo>
                  <a:cubicBezTo>
                    <a:pt x="0" y="87"/>
                    <a:pt x="0" y="173"/>
                    <a:pt x="43" y="260"/>
                  </a:cubicBezTo>
                  <a:lnTo>
                    <a:pt x="626" y="896"/>
                  </a:lnTo>
                  <a:cubicBezTo>
                    <a:pt x="643" y="913"/>
                    <a:pt x="667" y="923"/>
                    <a:pt x="693" y="923"/>
                  </a:cubicBezTo>
                  <a:cubicBezTo>
                    <a:pt x="732" y="923"/>
                    <a:pt x="776" y="900"/>
                    <a:pt x="809" y="842"/>
                  </a:cubicBezTo>
                  <a:cubicBezTo>
                    <a:pt x="852" y="799"/>
                    <a:pt x="852" y="712"/>
                    <a:pt x="755" y="669"/>
                  </a:cubicBezTo>
                  <a:lnTo>
                    <a:pt x="173" y="33"/>
                  </a:lnTo>
                  <a:cubicBezTo>
                    <a:pt x="151" y="12"/>
                    <a:pt x="119" y="1"/>
                    <a:pt x="92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730" name="Google Shape;1719;p43"/>
            <p:cNvSpPr/>
            <p:nvPr/>
          </p:nvSpPr>
          <p:spPr>
            <a:xfrm>
              <a:off x="4468025" y="1828575"/>
              <a:ext cx="59210" cy="30992"/>
            </a:xfrm>
            <a:custGeom>
              <a:avLst/>
              <a:ahLst/>
              <a:rect l="l" t="t" r="r" b="b"/>
              <a:pathLst>
                <a:path w="982" h="514" extrusionOk="0">
                  <a:moveTo>
                    <a:pt x="130" y="0"/>
                  </a:moveTo>
                  <a:cubicBezTo>
                    <a:pt x="87" y="0"/>
                    <a:pt x="1" y="44"/>
                    <a:pt x="1" y="141"/>
                  </a:cubicBezTo>
                  <a:cubicBezTo>
                    <a:pt x="1" y="227"/>
                    <a:pt x="44" y="270"/>
                    <a:pt x="87" y="313"/>
                  </a:cubicBezTo>
                  <a:lnTo>
                    <a:pt x="853" y="496"/>
                  </a:lnTo>
                  <a:cubicBezTo>
                    <a:pt x="864" y="508"/>
                    <a:pt x="879" y="513"/>
                    <a:pt x="894" y="513"/>
                  </a:cubicBezTo>
                  <a:cubicBezTo>
                    <a:pt x="936" y="513"/>
                    <a:pt x="982" y="473"/>
                    <a:pt x="982" y="410"/>
                  </a:cubicBezTo>
                  <a:cubicBezTo>
                    <a:pt x="982" y="313"/>
                    <a:pt x="939" y="270"/>
                    <a:pt x="896" y="227"/>
                  </a:cubicBezTo>
                  <a:lnTo>
                    <a:pt x="130" y="0"/>
                  </a:ln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731" name="Google Shape;1720;p43"/>
            <p:cNvSpPr/>
            <p:nvPr/>
          </p:nvSpPr>
          <p:spPr>
            <a:xfrm>
              <a:off x="4497932" y="1729993"/>
              <a:ext cx="37805" cy="69822"/>
            </a:xfrm>
            <a:custGeom>
              <a:avLst/>
              <a:ahLst/>
              <a:rect l="l" t="t" r="r" b="b"/>
              <a:pathLst>
                <a:path w="627" h="1158" extrusionOk="0">
                  <a:moveTo>
                    <a:pt x="487" y="0"/>
                  </a:moveTo>
                  <a:cubicBezTo>
                    <a:pt x="443" y="0"/>
                    <a:pt x="400" y="31"/>
                    <a:pt x="400" y="61"/>
                  </a:cubicBezTo>
                  <a:lnTo>
                    <a:pt x="1" y="967"/>
                  </a:lnTo>
                  <a:cubicBezTo>
                    <a:pt x="1" y="1010"/>
                    <a:pt x="1" y="1096"/>
                    <a:pt x="44" y="1139"/>
                  </a:cubicBezTo>
                  <a:cubicBezTo>
                    <a:pt x="57" y="1152"/>
                    <a:pt x="73" y="1157"/>
                    <a:pt x="91" y="1157"/>
                  </a:cubicBezTo>
                  <a:cubicBezTo>
                    <a:pt x="134" y="1157"/>
                    <a:pt x="186" y="1127"/>
                    <a:pt x="216" y="1096"/>
                  </a:cubicBezTo>
                  <a:lnTo>
                    <a:pt x="583" y="201"/>
                  </a:lnTo>
                  <a:cubicBezTo>
                    <a:pt x="626" y="158"/>
                    <a:pt x="583" y="61"/>
                    <a:pt x="540" y="18"/>
                  </a:cubicBezTo>
                  <a:cubicBezTo>
                    <a:pt x="524" y="6"/>
                    <a:pt x="506" y="0"/>
                    <a:pt x="487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732" name="Google Shape;1721;p43"/>
            <p:cNvSpPr/>
            <p:nvPr/>
          </p:nvSpPr>
          <p:spPr>
            <a:xfrm>
              <a:off x="4540862" y="1789866"/>
              <a:ext cx="29967" cy="73861"/>
            </a:xfrm>
            <a:custGeom>
              <a:avLst/>
              <a:ahLst/>
              <a:rect l="l" t="t" r="r" b="b"/>
              <a:pathLst>
                <a:path w="497" h="1225" extrusionOk="0">
                  <a:moveTo>
                    <a:pt x="111" y="0"/>
                  </a:moveTo>
                  <a:cubicBezTo>
                    <a:pt x="92" y="0"/>
                    <a:pt x="70" y="6"/>
                    <a:pt x="44" y="17"/>
                  </a:cubicBezTo>
                  <a:cubicBezTo>
                    <a:pt x="0" y="60"/>
                    <a:pt x="0" y="103"/>
                    <a:pt x="0" y="190"/>
                  </a:cubicBezTo>
                  <a:lnTo>
                    <a:pt x="270" y="1138"/>
                  </a:lnTo>
                  <a:cubicBezTo>
                    <a:pt x="313" y="1225"/>
                    <a:pt x="367" y="1225"/>
                    <a:pt x="410" y="1225"/>
                  </a:cubicBezTo>
                  <a:cubicBezTo>
                    <a:pt x="496" y="1181"/>
                    <a:pt x="496" y="1095"/>
                    <a:pt x="496" y="1052"/>
                  </a:cubicBezTo>
                  <a:lnTo>
                    <a:pt x="227" y="103"/>
                  </a:lnTo>
                  <a:cubicBezTo>
                    <a:pt x="195" y="40"/>
                    <a:pt x="164" y="0"/>
                    <a:pt x="111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733" name="Google Shape;1722;p43"/>
            <p:cNvSpPr/>
            <p:nvPr/>
          </p:nvSpPr>
          <p:spPr>
            <a:xfrm>
              <a:off x="5158402" y="984989"/>
              <a:ext cx="59873" cy="40518"/>
            </a:xfrm>
            <a:custGeom>
              <a:avLst/>
              <a:ahLst/>
              <a:rect l="l" t="t" r="r" b="b"/>
              <a:pathLst>
                <a:path w="993" h="672" extrusionOk="0">
                  <a:moveTo>
                    <a:pt x="857" y="1"/>
                  </a:moveTo>
                  <a:cubicBezTo>
                    <a:pt x="839" y="1"/>
                    <a:pt x="822" y="6"/>
                    <a:pt x="809" y="19"/>
                  </a:cubicBezTo>
                  <a:lnTo>
                    <a:pt x="98" y="385"/>
                  </a:lnTo>
                  <a:cubicBezTo>
                    <a:pt x="44" y="428"/>
                    <a:pt x="1" y="515"/>
                    <a:pt x="44" y="558"/>
                  </a:cubicBezTo>
                  <a:cubicBezTo>
                    <a:pt x="44" y="629"/>
                    <a:pt x="97" y="672"/>
                    <a:pt x="142" y="672"/>
                  </a:cubicBezTo>
                  <a:cubicBezTo>
                    <a:pt x="158" y="672"/>
                    <a:pt x="173" y="666"/>
                    <a:pt x="184" y="655"/>
                  </a:cubicBezTo>
                  <a:lnTo>
                    <a:pt x="906" y="288"/>
                  </a:lnTo>
                  <a:cubicBezTo>
                    <a:pt x="950" y="245"/>
                    <a:pt x="993" y="159"/>
                    <a:pt x="950" y="62"/>
                  </a:cubicBezTo>
                  <a:cubicBezTo>
                    <a:pt x="950" y="31"/>
                    <a:pt x="901" y="1"/>
                    <a:pt x="857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734" name="Google Shape;1723;p43"/>
            <p:cNvSpPr/>
            <p:nvPr/>
          </p:nvSpPr>
          <p:spPr>
            <a:xfrm>
              <a:off x="5107091" y="890145"/>
              <a:ext cx="53964" cy="46367"/>
            </a:xfrm>
            <a:custGeom>
              <a:avLst/>
              <a:ahLst/>
              <a:rect l="l" t="t" r="r" b="b"/>
              <a:pathLst>
                <a:path w="895" h="769" extrusionOk="0">
                  <a:moveTo>
                    <a:pt x="112" y="0"/>
                  </a:moveTo>
                  <a:cubicBezTo>
                    <a:pt x="62" y="0"/>
                    <a:pt x="31" y="33"/>
                    <a:pt x="0" y="72"/>
                  </a:cubicBezTo>
                  <a:cubicBezTo>
                    <a:pt x="0" y="158"/>
                    <a:pt x="0" y="244"/>
                    <a:pt x="43" y="287"/>
                  </a:cubicBezTo>
                  <a:lnTo>
                    <a:pt x="722" y="740"/>
                  </a:lnTo>
                  <a:cubicBezTo>
                    <a:pt x="758" y="758"/>
                    <a:pt x="786" y="768"/>
                    <a:pt x="810" y="768"/>
                  </a:cubicBezTo>
                  <a:cubicBezTo>
                    <a:pt x="844" y="768"/>
                    <a:pt x="870" y="747"/>
                    <a:pt x="895" y="697"/>
                  </a:cubicBezTo>
                  <a:cubicBezTo>
                    <a:pt x="895" y="611"/>
                    <a:pt x="895" y="557"/>
                    <a:pt x="852" y="514"/>
                  </a:cubicBezTo>
                  <a:lnTo>
                    <a:pt x="183" y="18"/>
                  </a:lnTo>
                  <a:cubicBezTo>
                    <a:pt x="156" y="5"/>
                    <a:pt x="132" y="0"/>
                    <a:pt x="112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735" name="Google Shape;1724;p43"/>
            <p:cNvSpPr/>
            <p:nvPr/>
          </p:nvSpPr>
          <p:spPr>
            <a:xfrm>
              <a:off x="5144775" y="813812"/>
              <a:ext cx="46186" cy="59873"/>
            </a:xfrm>
            <a:custGeom>
              <a:avLst/>
              <a:ahLst/>
              <a:rect l="l" t="t" r="r" b="b"/>
              <a:pathLst>
                <a:path w="766" h="993" extrusionOk="0">
                  <a:moveTo>
                    <a:pt x="680" y="1"/>
                  </a:moveTo>
                  <a:cubicBezTo>
                    <a:pt x="647" y="1"/>
                    <a:pt x="615" y="12"/>
                    <a:pt x="593" y="33"/>
                  </a:cubicBezTo>
                  <a:lnTo>
                    <a:pt x="54" y="745"/>
                  </a:lnTo>
                  <a:cubicBezTo>
                    <a:pt x="0" y="799"/>
                    <a:pt x="0" y="885"/>
                    <a:pt x="54" y="928"/>
                  </a:cubicBezTo>
                  <a:cubicBezTo>
                    <a:pt x="76" y="971"/>
                    <a:pt x="97" y="993"/>
                    <a:pt x="119" y="993"/>
                  </a:cubicBezTo>
                  <a:cubicBezTo>
                    <a:pt x="140" y="993"/>
                    <a:pt x="162" y="971"/>
                    <a:pt x="184" y="928"/>
                  </a:cubicBezTo>
                  <a:lnTo>
                    <a:pt x="766" y="259"/>
                  </a:lnTo>
                  <a:lnTo>
                    <a:pt x="766" y="33"/>
                  </a:lnTo>
                  <a:cubicBezTo>
                    <a:pt x="744" y="12"/>
                    <a:pt x="712" y="1"/>
                    <a:pt x="680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736" name="Google Shape;1725;p43"/>
            <p:cNvSpPr/>
            <p:nvPr/>
          </p:nvSpPr>
          <p:spPr>
            <a:xfrm>
              <a:off x="5185715" y="878207"/>
              <a:ext cx="16340" cy="78022"/>
            </a:xfrm>
            <a:custGeom>
              <a:avLst/>
              <a:ahLst/>
              <a:rect l="l" t="t" r="r" b="b"/>
              <a:pathLst>
                <a:path w="271" h="1294" extrusionOk="0">
                  <a:moveTo>
                    <a:pt x="87" y="0"/>
                  </a:moveTo>
                  <a:cubicBezTo>
                    <a:pt x="44" y="0"/>
                    <a:pt x="1" y="86"/>
                    <a:pt x="1" y="129"/>
                  </a:cubicBezTo>
                  <a:lnTo>
                    <a:pt x="44" y="1164"/>
                  </a:lnTo>
                  <a:cubicBezTo>
                    <a:pt x="44" y="1251"/>
                    <a:pt x="130" y="1294"/>
                    <a:pt x="184" y="1294"/>
                  </a:cubicBezTo>
                  <a:cubicBezTo>
                    <a:pt x="227" y="1294"/>
                    <a:pt x="270" y="1208"/>
                    <a:pt x="270" y="1121"/>
                  </a:cubicBezTo>
                  <a:lnTo>
                    <a:pt x="227" y="129"/>
                  </a:lnTo>
                  <a:cubicBezTo>
                    <a:pt x="184" y="43"/>
                    <a:pt x="130" y="0"/>
                    <a:pt x="87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737" name="Google Shape;1726;p43"/>
            <p:cNvSpPr/>
            <p:nvPr/>
          </p:nvSpPr>
          <p:spPr>
            <a:xfrm>
              <a:off x="5125903" y="1608198"/>
              <a:ext cx="22189" cy="76756"/>
            </a:xfrm>
            <a:custGeom>
              <a:avLst/>
              <a:ahLst/>
              <a:rect l="l" t="t" r="r" b="b"/>
              <a:pathLst>
                <a:path w="368" h="1273" extrusionOk="0">
                  <a:moveTo>
                    <a:pt x="234" y="1"/>
                  </a:moveTo>
                  <a:cubicBezTo>
                    <a:pt x="203" y="1"/>
                    <a:pt x="172" y="46"/>
                    <a:pt x="141" y="108"/>
                  </a:cubicBezTo>
                  <a:lnTo>
                    <a:pt x="1" y="1100"/>
                  </a:lnTo>
                  <a:cubicBezTo>
                    <a:pt x="1" y="1186"/>
                    <a:pt x="44" y="1273"/>
                    <a:pt x="98" y="1273"/>
                  </a:cubicBezTo>
                  <a:cubicBezTo>
                    <a:pt x="141" y="1273"/>
                    <a:pt x="227" y="1230"/>
                    <a:pt x="227" y="1143"/>
                  </a:cubicBezTo>
                  <a:lnTo>
                    <a:pt x="367" y="151"/>
                  </a:lnTo>
                  <a:cubicBezTo>
                    <a:pt x="367" y="108"/>
                    <a:pt x="367" y="22"/>
                    <a:pt x="270" y="22"/>
                  </a:cubicBezTo>
                  <a:cubicBezTo>
                    <a:pt x="258" y="7"/>
                    <a:pt x="246" y="1"/>
                    <a:pt x="234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738" name="Google Shape;1727;p43"/>
            <p:cNvSpPr/>
            <p:nvPr/>
          </p:nvSpPr>
          <p:spPr>
            <a:xfrm>
              <a:off x="5183123" y="1733671"/>
              <a:ext cx="21525" cy="76816"/>
            </a:xfrm>
            <a:custGeom>
              <a:avLst/>
              <a:ahLst/>
              <a:rect l="l" t="t" r="r" b="b"/>
              <a:pathLst>
                <a:path w="357" h="1274" extrusionOk="0">
                  <a:moveTo>
                    <a:pt x="270" y="0"/>
                  </a:moveTo>
                  <a:cubicBezTo>
                    <a:pt x="227" y="0"/>
                    <a:pt x="173" y="43"/>
                    <a:pt x="130" y="140"/>
                  </a:cubicBezTo>
                  <a:lnTo>
                    <a:pt x="0" y="1122"/>
                  </a:lnTo>
                  <a:cubicBezTo>
                    <a:pt x="0" y="1175"/>
                    <a:pt x="44" y="1262"/>
                    <a:pt x="87" y="1262"/>
                  </a:cubicBezTo>
                  <a:cubicBezTo>
                    <a:pt x="95" y="1270"/>
                    <a:pt x="105" y="1273"/>
                    <a:pt x="116" y="1273"/>
                  </a:cubicBezTo>
                  <a:cubicBezTo>
                    <a:pt x="163" y="1273"/>
                    <a:pt x="227" y="1210"/>
                    <a:pt x="227" y="1175"/>
                  </a:cubicBezTo>
                  <a:lnTo>
                    <a:pt x="356" y="184"/>
                  </a:lnTo>
                  <a:cubicBezTo>
                    <a:pt x="356" y="97"/>
                    <a:pt x="356" y="0"/>
                    <a:pt x="270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739" name="Google Shape;1728;p43"/>
            <p:cNvSpPr/>
            <p:nvPr/>
          </p:nvSpPr>
          <p:spPr>
            <a:xfrm>
              <a:off x="5034255" y="1893573"/>
              <a:ext cx="78082" cy="13687"/>
            </a:xfrm>
            <a:custGeom>
              <a:avLst/>
              <a:ahLst/>
              <a:rect l="l" t="t" r="r" b="b"/>
              <a:pathLst>
                <a:path w="1295" h="227" extrusionOk="0">
                  <a:moveTo>
                    <a:pt x="130" y="1"/>
                  </a:moveTo>
                  <a:cubicBezTo>
                    <a:pt x="44" y="1"/>
                    <a:pt x="0" y="44"/>
                    <a:pt x="0" y="141"/>
                  </a:cubicBezTo>
                  <a:cubicBezTo>
                    <a:pt x="0" y="184"/>
                    <a:pt x="44" y="227"/>
                    <a:pt x="130" y="227"/>
                  </a:cubicBezTo>
                  <a:lnTo>
                    <a:pt x="1165" y="184"/>
                  </a:lnTo>
                  <a:cubicBezTo>
                    <a:pt x="1208" y="184"/>
                    <a:pt x="1294" y="141"/>
                    <a:pt x="1294" y="87"/>
                  </a:cubicBezTo>
                  <a:cubicBezTo>
                    <a:pt x="1294" y="44"/>
                    <a:pt x="1208" y="1"/>
                    <a:pt x="1122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740" name="Google Shape;1729;p43"/>
            <p:cNvSpPr/>
            <p:nvPr/>
          </p:nvSpPr>
          <p:spPr>
            <a:xfrm>
              <a:off x="5123310" y="1707925"/>
              <a:ext cx="46246" cy="64395"/>
            </a:xfrm>
            <a:custGeom>
              <a:avLst/>
              <a:ahLst/>
              <a:rect l="l" t="t" r="r" b="b"/>
              <a:pathLst>
                <a:path w="767" h="1068" extrusionOk="0">
                  <a:moveTo>
                    <a:pt x="649" y="0"/>
                  </a:moveTo>
                  <a:cubicBezTo>
                    <a:pt x="609" y="0"/>
                    <a:pt x="565" y="21"/>
                    <a:pt x="540" y="72"/>
                  </a:cubicBezTo>
                  <a:lnTo>
                    <a:pt x="44" y="837"/>
                  </a:lnTo>
                  <a:cubicBezTo>
                    <a:pt x="1" y="880"/>
                    <a:pt x="1" y="966"/>
                    <a:pt x="44" y="1010"/>
                  </a:cubicBezTo>
                  <a:cubicBezTo>
                    <a:pt x="62" y="1051"/>
                    <a:pt x="91" y="1067"/>
                    <a:pt x="121" y="1067"/>
                  </a:cubicBezTo>
                  <a:cubicBezTo>
                    <a:pt x="161" y="1067"/>
                    <a:pt x="202" y="1040"/>
                    <a:pt x="227" y="1010"/>
                  </a:cubicBezTo>
                  <a:lnTo>
                    <a:pt x="723" y="255"/>
                  </a:lnTo>
                  <a:cubicBezTo>
                    <a:pt x="766" y="158"/>
                    <a:pt x="766" y="72"/>
                    <a:pt x="723" y="28"/>
                  </a:cubicBezTo>
                  <a:cubicBezTo>
                    <a:pt x="705" y="11"/>
                    <a:pt x="678" y="0"/>
                    <a:pt x="649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741" name="Google Shape;1730;p43"/>
            <p:cNvSpPr/>
            <p:nvPr/>
          </p:nvSpPr>
          <p:spPr>
            <a:xfrm>
              <a:off x="5017975" y="1408621"/>
              <a:ext cx="61863" cy="18933"/>
            </a:xfrm>
            <a:custGeom>
              <a:avLst/>
              <a:ahLst/>
              <a:rect l="l" t="t" r="r" b="b"/>
              <a:pathLst>
                <a:path w="1026" h="314" extrusionOk="0">
                  <a:moveTo>
                    <a:pt x="896" y="1"/>
                  </a:moveTo>
                  <a:lnTo>
                    <a:pt x="130" y="44"/>
                  </a:lnTo>
                  <a:cubicBezTo>
                    <a:pt x="87" y="44"/>
                    <a:pt x="1" y="98"/>
                    <a:pt x="44" y="184"/>
                  </a:cubicBezTo>
                  <a:cubicBezTo>
                    <a:pt x="44" y="270"/>
                    <a:pt x="87" y="313"/>
                    <a:pt x="130" y="313"/>
                  </a:cubicBezTo>
                  <a:lnTo>
                    <a:pt x="896" y="270"/>
                  </a:lnTo>
                  <a:cubicBezTo>
                    <a:pt x="982" y="270"/>
                    <a:pt x="1025" y="227"/>
                    <a:pt x="1025" y="141"/>
                  </a:cubicBezTo>
                  <a:cubicBezTo>
                    <a:pt x="1025" y="44"/>
                    <a:pt x="982" y="1"/>
                    <a:pt x="896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742" name="Google Shape;1731;p43"/>
            <p:cNvSpPr/>
            <p:nvPr/>
          </p:nvSpPr>
          <p:spPr>
            <a:xfrm>
              <a:off x="5155809" y="1656072"/>
              <a:ext cx="57280" cy="46186"/>
            </a:xfrm>
            <a:custGeom>
              <a:avLst/>
              <a:ahLst/>
              <a:rect l="l" t="t" r="r" b="b"/>
              <a:pathLst>
                <a:path w="950" h="766" extrusionOk="0">
                  <a:moveTo>
                    <a:pt x="111" y="0"/>
                  </a:moveTo>
                  <a:cubicBezTo>
                    <a:pt x="76" y="0"/>
                    <a:pt x="44" y="24"/>
                    <a:pt x="44" y="80"/>
                  </a:cubicBezTo>
                  <a:cubicBezTo>
                    <a:pt x="1" y="166"/>
                    <a:pt x="1" y="209"/>
                    <a:pt x="87" y="252"/>
                  </a:cubicBezTo>
                  <a:lnTo>
                    <a:pt x="766" y="748"/>
                  </a:lnTo>
                  <a:cubicBezTo>
                    <a:pt x="778" y="760"/>
                    <a:pt x="792" y="765"/>
                    <a:pt x="808" y="765"/>
                  </a:cubicBezTo>
                  <a:cubicBezTo>
                    <a:pt x="849" y="765"/>
                    <a:pt x="895" y="725"/>
                    <a:pt x="895" y="662"/>
                  </a:cubicBezTo>
                  <a:cubicBezTo>
                    <a:pt x="949" y="619"/>
                    <a:pt x="895" y="522"/>
                    <a:pt x="852" y="479"/>
                  </a:cubicBezTo>
                  <a:lnTo>
                    <a:pt x="184" y="37"/>
                  </a:lnTo>
                  <a:cubicBezTo>
                    <a:pt x="165" y="14"/>
                    <a:pt x="137" y="0"/>
                    <a:pt x="111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743" name="Google Shape;1732;p43"/>
            <p:cNvSpPr/>
            <p:nvPr/>
          </p:nvSpPr>
          <p:spPr>
            <a:xfrm>
              <a:off x="5109683" y="1381006"/>
              <a:ext cx="22128" cy="76454"/>
            </a:xfrm>
            <a:custGeom>
              <a:avLst/>
              <a:ahLst/>
              <a:rect l="l" t="t" r="r" b="b"/>
              <a:pathLst>
                <a:path w="367" h="1268" extrusionOk="0">
                  <a:moveTo>
                    <a:pt x="243" y="1"/>
                  </a:moveTo>
                  <a:cubicBezTo>
                    <a:pt x="209" y="1"/>
                    <a:pt x="174" y="69"/>
                    <a:pt x="140" y="103"/>
                  </a:cubicBezTo>
                  <a:lnTo>
                    <a:pt x="0" y="1095"/>
                  </a:lnTo>
                  <a:cubicBezTo>
                    <a:pt x="0" y="1181"/>
                    <a:pt x="43" y="1267"/>
                    <a:pt x="97" y="1267"/>
                  </a:cubicBezTo>
                  <a:cubicBezTo>
                    <a:pt x="140" y="1267"/>
                    <a:pt x="227" y="1224"/>
                    <a:pt x="227" y="1138"/>
                  </a:cubicBezTo>
                  <a:lnTo>
                    <a:pt x="367" y="146"/>
                  </a:lnTo>
                  <a:cubicBezTo>
                    <a:pt x="367" y="103"/>
                    <a:pt x="367" y="17"/>
                    <a:pt x="270" y="17"/>
                  </a:cubicBezTo>
                  <a:cubicBezTo>
                    <a:pt x="261" y="5"/>
                    <a:pt x="252" y="1"/>
                    <a:pt x="24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744" name="Google Shape;1733;p43"/>
            <p:cNvSpPr/>
            <p:nvPr/>
          </p:nvSpPr>
          <p:spPr>
            <a:xfrm>
              <a:off x="5183123" y="1511967"/>
              <a:ext cx="16280" cy="78082"/>
            </a:xfrm>
            <a:custGeom>
              <a:avLst/>
              <a:ahLst/>
              <a:rect l="l" t="t" r="r" b="b"/>
              <a:pathLst>
                <a:path w="270" h="1295" extrusionOk="0">
                  <a:moveTo>
                    <a:pt x="130" y="1"/>
                  </a:moveTo>
                  <a:cubicBezTo>
                    <a:pt x="44" y="1"/>
                    <a:pt x="0" y="87"/>
                    <a:pt x="0" y="173"/>
                  </a:cubicBezTo>
                  <a:lnTo>
                    <a:pt x="44" y="1165"/>
                  </a:lnTo>
                  <a:cubicBezTo>
                    <a:pt x="44" y="1252"/>
                    <a:pt x="87" y="1295"/>
                    <a:pt x="173" y="1295"/>
                  </a:cubicBezTo>
                  <a:cubicBezTo>
                    <a:pt x="227" y="1295"/>
                    <a:pt x="270" y="1252"/>
                    <a:pt x="270" y="1165"/>
                  </a:cubicBezTo>
                  <a:lnTo>
                    <a:pt x="227" y="130"/>
                  </a:lnTo>
                  <a:cubicBezTo>
                    <a:pt x="227" y="87"/>
                    <a:pt x="173" y="1"/>
                    <a:pt x="130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745" name="Google Shape;1734;p43"/>
            <p:cNvSpPr/>
            <p:nvPr/>
          </p:nvSpPr>
          <p:spPr>
            <a:xfrm>
              <a:off x="5101845" y="1499245"/>
              <a:ext cx="46246" cy="63491"/>
            </a:xfrm>
            <a:custGeom>
              <a:avLst/>
              <a:ahLst/>
              <a:rect l="l" t="t" r="r" b="b"/>
              <a:pathLst>
                <a:path w="767" h="1053" extrusionOk="0">
                  <a:moveTo>
                    <a:pt x="616" y="0"/>
                  </a:moveTo>
                  <a:cubicBezTo>
                    <a:pt x="590" y="0"/>
                    <a:pt x="565" y="21"/>
                    <a:pt x="540" y="72"/>
                  </a:cubicBezTo>
                  <a:lnTo>
                    <a:pt x="44" y="837"/>
                  </a:lnTo>
                  <a:cubicBezTo>
                    <a:pt x="1" y="880"/>
                    <a:pt x="1" y="967"/>
                    <a:pt x="44" y="1020"/>
                  </a:cubicBezTo>
                  <a:cubicBezTo>
                    <a:pt x="65" y="1042"/>
                    <a:pt x="98" y="1053"/>
                    <a:pt x="131" y="1053"/>
                  </a:cubicBezTo>
                  <a:cubicBezTo>
                    <a:pt x="165" y="1053"/>
                    <a:pt x="200" y="1042"/>
                    <a:pt x="227" y="1020"/>
                  </a:cubicBezTo>
                  <a:lnTo>
                    <a:pt x="712" y="255"/>
                  </a:lnTo>
                  <a:cubicBezTo>
                    <a:pt x="766" y="158"/>
                    <a:pt x="712" y="72"/>
                    <a:pt x="669" y="29"/>
                  </a:cubicBezTo>
                  <a:cubicBezTo>
                    <a:pt x="651" y="11"/>
                    <a:pt x="633" y="0"/>
                    <a:pt x="616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746" name="Google Shape;1735;p43"/>
            <p:cNvSpPr/>
            <p:nvPr/>
          </p:nvSpPr>
          <p:spPr>
            <a:xfrm>
              <a:off x="5042033" y="1487909"/>
              <a:ext cx="48839" cy="58607"/>
            </a:xfrm>
            <a:custGeom>
              <a:avLst/>
              <a:ahLst/>
              <a:rect l="l" t="t" r="r" b="b"/>
              <a:pathLst>
                <a:path w="810" h="972" extrusionOk="0">
                  <a:moveTo>
                    <a:pt x="675" y="1"/>
                  </a:moveTo>
                  <a:cubicBezTo>
                    <a:pt x="640" y="1"/>
                    <a:pt x="605" y="12"/>
                    <a:pt x="583" y="33"/>
                  </a:cubicBezTo>
                  <a:lnTo>
                    <a:pt x="44" y="756"/>
                  </a:lnTo>
                  <a:cubicBezTo>
                    <a:pt x="1" y="799"/>
                    <a:pt x="1" y="885"/>
                    <a:pt x="44" y="939"/>
                  </a:cubicBezTo>
                  <a:cubicBezTo>
                    <a:pt x="66" y="961"/>
                    <a:pt x="90" y="971"/>
                    <a:pt x="114" y="971"/>
                  </a:cubicBezTo>
                  <a:cubicBezTo>
                    <a:pt x="138" y="971"/>
                    <a:pt x="163" y="961"/>
                    <a:pt x="184" y="939"/>
                  </a:cubicBezTo>
                  <a:lnTo>
                    <a:pt x="766" y="260"/>
                  </a:lnTo>
                  <a:cubicBezTo>
                    <a:pt x="809" y="173"/>
                    <a:pt x="809" y="76"/>
                    <a:pt x="766" y="33"/>
                  </a:cubicBezTo>
                  <a:cubicBezTo>
                    <a:pt x="745" y="12"/>
                    <a:pt x="710" y="1"/>
                    <a:pt x="675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747" name="Google Shape;1736;p43"/>
            <p:cNvSpPr/>
            <p:nvPr/>
          </p:nvSpPr>
          <p:spPr>
            <a:xfrm>
              <a:off x="5139590" y="1354657"/>
              <a:ext cx="57220" cy="47211"/>
            </a:xfrm>
            <a:custGeom>
              <a:avLst/>
              <a:ahLst/>
              <a:rect l="l" t="t" r="r" b="b"/>
              <a:pathLst>
                <a:path w="949" h="783" extrusionOk="0">
                  <a:moveTo>
                    <a:pt x="766" y="1"/>
                  </a:moveTo>
                  <a:lnTo>
                    <a:pt x="86" y="497"/>
                  </a:lnTo>
                  <a:cubicBezTo>
                    <a:pt x="0" y="540"/>
                    <a:pt x="0" y="626"/>
                    <a:pt x="43" y="669"/>
                  </a:cubicBezTo>
                  <a:cubicBezTo>
                    <a:pt x="43" y="741"/>
                    <a:pt x="96" y="783"/>
                    <a:pt x="141" y="783"/>
                  </a:cubicBezTo>
                  <a:cubicBezTo>
                    <a:pt x="157" y="783"/>
                    <a:pt x="172" y="778"/>
                    <a:pt x="183" y="766"/>
                  </a:cubicBezTo>
                  <a:lnTo>
                    <a:pt x="852" y="270"/>
                  </a:lnTo>
                  <a:cubicBezTo>
                    <a:pt x="895" y="227"/>
                    <a:pt x="949" y="130"/>
                    <a:pt x="895" y="87"/>
                  </a:cubicBezTo>
                  <a:cubicBezTo>
                    <a:pt x="895" y="1"/>
                    <a:pt x="809" y="1"/>
                    <a:pt x="766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748" name="Google Shape;1737;p43"/>
            <p:cNvSpPr/>
            <p:nvPr/>
          </p:nvSpPr>
          <p:spPr>
            <a:xfrm>
              <a:off x="5153216" y="1432257"/>
              <a:ext cx="56617" cy="45402"/>
            </a:xfrm>
            <a:custGeom>
              <a:avLst/>
              <a:ahLst/>
              <a:rect l="l" t="t" r="r" b="b"/>
              <a:pathLst>
                <a:path w="939" h="753" extrusionOk="0">
                  <a:moveTo>
                    <a:pt x="111" y="0"/>
                  </a:moveTo>
                  <a:cubicBezTo>
                    <a:pt x="61" y="0"/>
                    <a:pt x="31" y="31"/>
                    <a:pt x="0" y="61"/>
                  </a:cubicBezTo>
                  <a:cubicBezTo>
                    <a:pt x="0" y="148"/>
                    <a:pt x="0" y="245"/>
                    <a:pt x="44" y="288"/>
                  </a:cubicBezTo>
                  <a:lnTo>
                    <a:pt x="766" y="730"/>
                  </a:lnTo>
                  <a:cubicBezTo>
                    <a:pt x="779" y="746"/>
                    <a:pt x="792" y="753"/>
                    <a:pt x="805" y="753"/>
                  </a:cubicBezTo>
                  <a:cubicBezTo>
                    <a:pt x="835" y="753"/>
                    <a:pt x="865" y="717"/>
                    <a:pt x="895" y="687"/>
                  </a:cubicBezTo>
                  <a:cubicBezTo>
                    <a:pt x="938" y="601"/>
                    <a:pt x="895" y="514"/>
                    <a:pt x="852" y="514"/>
                  </a:cubicBezTo>
                  <a:lnTo>
                    <a:pt x="184" y="18"/>
                  </a:lnTo>
                  <a:cubicBezTo>
                    <a:pt x="155" y="6"/>
                    <a:pt x="132" y="0"/>
                    <a:pt x="111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749" name="Google Shape;1738;p43"/>
            <p:cNvSpPr/>
            <p:nvPr/>
          </p:nvSpPr>
          <p:spPr>
            <a:xfrm>
              <a:off x="5036847" y="1598430"/>
              <a:ext cx="59210" cy="21525"/>
            </a:xfrm>
            <a:custGeom>
              <a:avLst/>
              <a:ahLst/>
              <a:rect l="l" t="t" r="r" b="b"/>
              <a:pathLst>
                <a:path w="982" h="357" extrusionOk="0">
                  <a:moveTo>
                    <a:pt x="895" y="1"/>
                  </a:moveTo>
                  <a:lnTo>
                    <a:pt x="87" y="44"/>
                  </a:lnTo>
                  <a:cubicBezTo>
                    <a:pt x="44" y="44"/>
                    <a:pt x="1" y="130"/>
                    <a:pt x="1" y="184"/>
                  </a:cubicBezTo>
                  <a:cubicBezTo>
                    <a:pt x="1" y="270"/>
                    <a:pt x="44" y="357"/>
                    <a:pt x="87" y="357"/>
                  </a:cubicBezTo>
                  <a:lnTo>
                    <a:pt x="895" y="313"/>
                  </a:lnTo>
                  <a:cubicBezTo>
                    <a:pt x="939" y="313"/>
                    <a:pt x="982" y="227"/>
                    <a:pt x="982" y="130"/>
                  </a:cubicBezTo>
                  <a:cubicBezTo>
                    <a:pt x="982" y="87"/>
                    <a:pt x="939" y="1"/>
                    <a:pt x="895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750" name="Google Shape;1739;p43"/>
            <p:cNvSpPr/>
            <p:nvPr/>
          </p:nvSpPr>
          <p:spPr>
            <a:xfrm>
              <a:off x="5055720" y="1667588"/>
              <a:ext cx="51371" cy="57401"/>
            </a:xfrm>
            <a:custGeom>
              <a:avLst/>
              <a:ahLst/>
              <a:rect l="l" t="t" r="r" b="b"/>
              <a:pathLst>
                <a:path w="852" h="952" extrusionOk="0">
                  <a:moveTo>
                    <a:pt x="139" y="0"/>
                  </a:moveTo>
                  <a:cubicBezTo>
                    <a:pt x="104" y="0"/>
                    <a:pt x="74" y="31"/>
                    <a:pt x="43" y="61"/>
                  </a:cubicBezTo>
                  <a:cubicBezTo>
                    <a:pt x="0" y="115"/>
                    <a:pt x="0" y="201"/>
                    <a:pt x="43" y="245"/>
                  </a:cubicBezTo>
                  <a:lnTo>
                    <a:pt x="626" y="924"/>
                  </a:lnTo>
                  <a:cubicBezTo>
                    <a:pt x="643" y="941"/>
                    <a:pt x="669" y="951"/>
                    <a:pt x="696" y="951"/>
                  </a:cubicBezTo>
                  <a:cubicBezTo>
                    <a:pt x="738" y="951"/>
                    <a:pt x="783" y="928"/>
                    <a:pt x="809" y="870"/>
                  </a:cubicBezTo>
                  <a:cubicBezTo>
                    <a:pt x="852" y="827"/>
                    <a:pt x="852" y="741"/>
                    <a:pt x="809" y="697"/>
                  </a:cubicBezTo>
                  <a:lnTo>
                    <a:pt x="184" y="18"/>
                  </a:lnTo>
                  <a:cubicBezTo>
                    <a:pt x="168" y="6"/>
                    <a:pt x="153" y="0"/>
                    <a:pt x="139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751" name="Google Shape;1740;p43"/>
            <p:cNvSpPr/>
            <p:nvPr/>
          </p:nvSpPr>
          <p:spPr>
            <a:xfrm>
              <a:off x="4941943" y="1427494"/>
              <a:ext cx="16340" cy="78685"/>
            </a:xfrm>
            <a:custGeom>
              <a:avLst/>
              <a:ahLst/>
              <a:rect l="l" t="t" r="r" b="b"/>
              <a:pathLst>
                <a:path w="271" h="1305" extrusionOk="0">
                  <a:moveTo>
                    <a:pt x="130" y="0"/>
                  </a:moveTo>
                  <a:cubicBezTo>
                    <a:pt x="44" y="0"/>
                    <a:pt x="1" y="97"/>
                    <a:pt x="1" y="184"/>
                  </a:cubicBezTo>
                  <a:lnTo>
                    <a:pt x="44" y="1175"/>
                  </a:lnTo>
                  <a:cubicBezTo>
                    <a:pt x="44" y="1262"/>
                    <a:pt x="87" y="1305"/>
                    <a:pt x="130" y="1305"/>
                  </a:cubicBezTo>
                  <a:cubicBezTo>
                    <a:pt x="227" y="1305"/>
                    <a:pt x="270" y="1262"/>
                    <a:pt x="270" y="1175"/>
                  </a:cubicBezTo>
                  <a:lnTo>
                    <a:pt x="227" y="140"/>
                  </a:lnTo>
                  <a:cubicBezTo>
                    <a:pt x="227" y="97"/>
                    <a:pt x="184" y="0"/>
                    <a:pt x="130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752" name="Google Shape;1741;p43"/>
            <p:cNvSpPr/>
            <p:nvPr/>
          </p:nvSpPr>
          <p:spPr>
            <a:xfrm>
              <a:off x="4882131" y="1565931"/>
              <a:ext cx="59873" cy="29967"/>
            </a:xfrm>
            <a:custGeom>
              <a:avLst/>
              <a:ahLst/>
              <a:rect l="l" t="t" r="r" b="b"/>
              <a:pathLst>
                <a:path w="993" h="497" extrusionOk="0">
                  <a:moveTo>
                    <a:pt x="852" y="1"/>
                  </a:moveTo>
                  <a:lnTo>
                    <a:pt x="98" y="227"/>
                  </a:lnTo>
                  <a:cubicBezTo>
                    <a:pt x="44" y="227"/>
                    <a:pt x="1" y="313"/>
                    <a:pt x="1" y="357"/>
                  </a:cubicBezTo>
                  <a:cubicBezTo>
                    <a:pt x="1" y="454"/>
                    <a:pt x="98" y="497"/>
                    <a:pt x="141" y="497"/>
                  </a:cubicBezTo>
                  <a:lnTo>
                    <a:pt x="906" y="270"/>
                  </a:lnTo>
                  <a:cubicBezTo>
                    <a:pt x="949" y="270"/>
                    <a:pt x="993" y="184"/>
                    <a:pt x="993" y="87"/>
                  </a:cubicBezTo>
                  <a:cubicBezTo>
                    <a:pt x="993" y="44"/>
                    <a:pt x="906" y="1"/>
                    <a:pt x="852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753" name="Google Shape;1742;p43"/>
            <p:cNvSpPr/>
            <p:nvPr/>
          </p:nvSpPr>
          <p:spPr>
            <a:xfrm>
              <a:off x="4971849" y="1532407"/>
              <a:ext cx="37745" cy="71329"/>
            </a:xfrm>
            <a:custGeom>
              <a:avLst/>
              <a:ahLst/>
              <a:rect l="l" t="t" r="r" b="b"/>
              <a:pathLst>
                <a:path w="626" h="1183" extrusionOk="0">
                  <a:moveTo>
                    <a:pt x="496" y="1"/>
                  </a:moveTo>
                  <a:cubicBezTo>
                    <a:pt x="451" y="1"/>
                    <a:pt x="399" y="41"/>
                    <a:pt x="399" y="104"/>
                  </a:cubicBezTo>
                  <a:lnTo>
                    <a:pt x="0" y="956"/>
                  </a:lnTo>
                  <a:cubicBezTo>
                    <a:pt x="0" y="1053"/>
                    <a:pt x="0" y="1139"/>
                    <a:pt x="44" y="1182"/>
                  </a:cubicBezTo>
                  <a:cubicBezTo>
                    <a:pt x="130" y="1182"/>
                    <a:pt x="173" y="1182"/>
                    <a:pt x="227" y="1096"/>
                  </a:cubicBezTo>
                  <a:lnTo>
                    <a:pt x="583" y="201"/>
                  </a:lnTo>
                  <a:cubicBezTo>
                    <a:pt x="626" y="147"/>
                    <a:pt x="583" y="61"/>
                    <a:pt x="540" y="18"/>
                  </a:cubicBezTo>
                  <a:cubicBezTo>
                    <a:pt x="528" y="6"/>
                    <a:pt x="513" y="1"/>
                    <a:pt x="496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754" name="Google Shape;1743;p43"/>
            <p:cNvSpPr/>
            <p:nvPr/>
          </p:nvSpPr>
          <p:spPr>
            <a:xfrm>
              <a:off x="4977035" y="1456375"/>
              <a:ext cx="62466" cy="28399"/>
            </a:xfrm>
            <a:custGeom>
              <a:avLst/>
              <a:ahLst/>
              <a:rect l="l" t="t" r="r" b="b"/>
              <a:pathLst>
                <a:path w="1036" h="471" extrusionOk="0">
                  <a:moveTo>
                    <a:pt x="118" y="1"/>
                  </a:moveTo>
                  <a:cubicBezTo>
                    <a:pt x="67" y="1"/>
                    <a:pt x="44" y="43"/>
                    <a:pt x="44" y="114"/>
                  </a:cubicBezTo>
                  <a:cubicBezTo>
                    <a:pt x="1" y="201"/>
                    <a:pt x="44" y="244"/>
                    <a:pt x="141" y="287"/>
                  </a:cubicBezTo>
                  <a:lnTo>
                    <a:pt x="896" y="470"/>
                  </a:lnTo>
                  <a:cubicBezTo>
                    <a:pt x="949" y="470"/>
                    <a:pt x="993" y="427"/>
                    <a:pt x="1036" y="330"/>
                  </a:cubicBezTo>
                  <a:cubicBezTo>
                    <a:pt x="1036" y="287"/>
                    <a:pt x="993" y="201"/>
                    <a:pt x="949" y="201"/>
                  </a:cubicBezTo>
                  <a:lnTo>
                    <a:pt x="184" y="17"/>
                  </a:lnTo>
                  <a:cubicBezTo>
                    <a:pt x="159" y="6"/>
                    <a:pt x="137" y="1"/>
                    <a:pt x="118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755" name="Google Shape;1744;p43"/>
            <p:cNvSpPr/>
            <p:nvPr/>
          </p:nvSpPr>
          <p:spPr>
            <a:xfrm>
              <a:off x="5058312" y="1748926"/>
              <a:ext cx="27374" cy="77117"/>
            </a:xfrm>
            <a:custGeom>
              <a:avLst/>
              <a:ahLst/>
              <a:rect l="l" t="t" r="r" b="b"/>
              <a:pathLst>
                <a:path w="454" h="1279" extrusionOk="0">
                  <a:moveTo>
                    <a:pt x="316" y="0"/>
                  </a:moveTo>
                  <a:cubicBezTo>
                    <a:pt x="274" y="0"/>
                    <a:pt x="227" y="42"/>
                    <a:pt x="227" y="114"/>
                  </a:cubicBezTo>
                  <a:lnTo>
                    <a:pt x="0" y="1095"/>
                  </a:lnTo>
                  <a:cubicBezTo>
                    <a:pt x="0" y="1138"/>
                    <a:pt x="44" y="1235"/>
                    <a:pt x="87" y="1278"/>
                  </a:cubicBezTo>
                  <a:cubicBezTo>
                    <a:pt x="141" y="1278"/>
                    <a:pt x="227" y="1235"/>
                    <a:pt x="227" y="1138"/>
                  </a:cubicBezTo>
                  <a:lnTo>
                    <a:pt x="453" y="200"/>
                  </a:lnTo>
                  <a:cubicBezTo>
                    <a:pt x="453" y="114"/>
                    <a:pt x="410" y="17"/>
                    <a:pt x="356" y="17"/>
                  </a:cubicBezTo>
                  <a:cubicBezTo>
                    <a:pt x="345" y="6"/>
                    <a:pt x="331" y="0"/>
                    <a:pt x="316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756" name="Google Shape;1745;p43"/>
            <p:cNvSpPr/>
            <p:nvPr/>
          </p:nvSpPr>
          <p:spPr>
            <a:xfrm>
              <a:off x="5139590" y="1843107"/>
              <a:ext cx="53964" cy="51613"/>
            </a:xfrm>
            <a:custGeom>
              <a:avLst/>
              <a:ahLst/>
              <a:rect l="l" t="t" r="r" b="b"/>
              <a:pathLst>
                <a:path w="895" h="856" extrusionOk="0">
                  <a:moveTo>
                    <a:pt x="776" y="1"/>
                  </a:moveTo>
                  <a:cubicBezTo>
                    <a:pt x="758" y="1"/>
                    <a:pt x="740" y="11"/>
                    <a:pt x="722" y="29"/>
                  </a:cubicBezTo>
                  <a:lnTo>
                    <a:pt x="43" y="568"/>
                  </a:lnTo>
                  <a:cubicBezTo>
                    <a:pt x="0" y="611"/>
                    <a:pt x="0" y="708"/>
                    <a:pt x="43" y="794"/>
                  </a:cubicBezTo>
                  <a:cubicBezTo>
                    <a:pt x="43" y="825"/>
                    <a:pt x="92" y="855"/>
                    <a:pt x="135" y="855"/>
                  </a:cubicBezTo>
                  <a:cubicBezTo>
                    <a:pt x="153" y="855"/>
                    <a:pt x="171" y="850"/>
                    <a:pt x="183" y="838"/>
                  </a:cubicBezTo>
                  <a:lnTo>
                    <a:pt x="809" y="255"/>
                  </a:lnTo>
                  <a:cubicBezTo>
                    <a:pt x="895" y="212"/>
                    <a:pt x="895" y="115"/>
                    <a:pt x="852" y="72"/>
                  </a:cubicBezTo>
                  <a:cubicBezTo>
                    <a:pt x="827" y="22"/>
                    <a:pt x="801" y="1"/>
                    <a:pt x="776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757" name="Google Shape;1746;p43"/>
            <p:cNvSpPr/>
            <p:nvPr/>
          </p:nvSpPr>
          <p:spPr>
            <a:xfrm>
              <a:off x="5118125" y="1794388"/>
              <a:ext cx="56617" cy="45282"/>
            </a:xfrm>
            <a:custGeom>
              <a:avLst/>
              <a:ahLst/>
              <a:rect l="l" t="t" r="r" b="b"/>
              <a:pathLst>
                <a:path w="939" h="751" extrusionOk="0">
                  <a:moveTo>
                    <a:pt x="819" y="0"/>
                  </a:moveTo>
                  <a:cubicBezTo>
                    <a:pt x="802" y="0"/>
                    <a:pt x="784" y="10"/>
                    <a:pt x="766" y="28"/>
                  </a:cubicBezTo>
                  <a:lnTo>
                    <a:pt x="43" y="481"/>
                  </a:lnTo>
                  <a:cubicBezTo>
                    <a:pt x="0" y="524"/>
                    <a:pt x="0" y="611"/>
                    <a:pt x="0" y="654"/>
                  </a:cubicBezTo>
                  <a:cubicBezTo>
                    <a:pt x="43" y="751"/>
                    <a:pt x="87" y="751"/>
                    <a:pt x="173" y="751"/>
                  </a:cubicBezTo>
                  <a:lnTo>
                    <a:pt x="852" y="255"/>
                  </a:lnTo>
                  <a:cubicBezTo>
                    <a:pt x="895" y="212"/>
                    <a:pt x="938" y="115"/>
                    <a:pt x="895" y="71"/>
                  </a:cubicBezTo>
                  <a:cubicBezTo>
                    <a:pt x="870" y="21"/>
                    <a:pt x="845" y="0"/>
                    <a:pt x="819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758" name="Google Shape;1747;p43"/>
            <p:cNvSpPr/>
            <p:nvPr/>
          </p:nvSpPr>
          <p:spPr>
            <a:xfrm>
              <a:off x="4416714" y="1871083"/>
              <a:ext cx="59210" cy="39855"/>
            </a:xfrm>
            <a:custGeom>
              <a:avLst/>
              <a:ahLst/>
              <a:rect l="l" t="t" r="r" b="b"/>
              <a:pathLst>
                <a:path w="982" h="661" extrusionOk="0">
                  <a:moveTo>
                    <a:pt x="131" y="1"/>
                  </a:moveTo>
                  <a:cubicBezTo>
                    <a:pt x="90" y="1"/>
                    <a:pt x="43" y="41"/>
                    <a:pt x="43" y="104"/>
                  </a:cubicBezTo>
                  <a:cubicBezTo>
                    <a:pt x="0" y="147"/>
                    <a:pt x="43" y="244"/>
                    <a:pt x="86" y="287"/>
                  </a:cubicBezTo>
                  <a:lnTo>
                    <a:pt x="809" y="643"/>
                  </a:lnTo>
                  <a:cubicBezTo>
                    <a:pt x="821" y="656"/>
                    <a:pt x="838" y="661"/>
                    <a:pt x="855" y="661"/>
                  </a:cubicBezTo>
                  <a:cubicBezTo>
                    <a:pt x="895" y="661"/>
                    <a:pt x="938" y="630"/>
                    <a:pt x="938" y="600"/>
                  </a:cubicBezTo>
                  <a:cubicBezTo>
                    <a:pt x="981" y="514"/>
                    <a:pt x="938" y="417"/>
                    <a:pt x="895" y="417"/>
                  </a:cubicBezTo>
                  <a:lnTo>
                    <a:pt x="173" y="18"/>
                  </a:lnTo>
                  <a:cubicBezTo>
                    <a:pt x="161" y="6"/>
                    <a:pt x="146" y="1"/>
                    <a:pt x="131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759" name="Google Shape;1748;p43"/>
            <p:cNvSpPr/>
            <p:nvPr/>
          </p:nvSpPr>
          <p:spPr>
            <a:xfrm>
              <a:off x="5071939" y="776369"/>
              <a:ext cx="56617" cy="46367"/>
            </a:xfrm>
            <a:custGeom>
              <a:avLst/>
              <a:ahLst/>
              <a:rect l="l" t="t" r="r" b="b"/>
              <a:pathLst>
                <a:path w="939" h="769" extrusionOk="0">
                  <a:moveTo>
                    <a:pt x="140" y="0"/>
                  </a:moveTo>
                  <a:cubicBezTo>
                    <a:pt x="106" y="0"/>
                    <a:pt x="75" y="33"/>
                    <a:pt x="44" y="72"/>
                  </a:cubicBezTo>
                  <a:cubicBezTo>
                    <a:pt x="1" y="158"/>
                    <a:pt x="44" y="244"/>
                    <a:pt x="87" y="288"/>
                  </a:cubicBezTo>
                  <a:lnTo>
                    <a:pt x="766" y="740"/>
                  </a:lnTo>
                  <a:cubicBezTo>
                    <a:pt x="784" y="758"/>
                    <a:pt x="809" y="769"/>
                    <a:pt x="836" y="769"/>
                  </a:cubicBezTo>
                  <a:cubicBezTo>
                    <a:pt x="873" y="769"/>
                    <a:pt x="914" y="748"/>
                    <a:pt x="939" y="697"/>
                  </a:cubicBezTo>
                  <a:cubicBezTo>
                    <a:pt x="939" y="654"/>
                    <a:pt x="939" y="557"/>
                    <a:pt x="896" y="514"/>
                  </a:cubicBezTo>
                  <a:lnTo>
                    <a:pt x="184" y="18"/>
                  </a:lnTo>
                  <a:cubicBezTo>
                    <a:pt x="169" y="6"/>
                    <a:pt x="154" y="0"/>
                    <a:pt x="140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760" name="Google Shape;1749;p43"/>
            <p:cNvSpPr/>
            <p:nvPr/>
          </p:nvSpPr>
          <p:spPr>
            <a:xfrm>
              <a:off x="4904259" y="1854804"/>
              <a:ext cx="61802" cy="57039"/>
            </a:xfrm>
            <a:custGeom>
              <a:avLst/>
              <a:ahLst/>
              <a:rect l="l" t="t" r="r" b="b"/>
              <a:pathLst>
                <a:path w="1025" h="946" extrusionOk="0">
                  <a:moveTo>
                    <a:pt x="934" y="0"/>
                  </a:moveTo>
                  <a:cubicBezTo>
                    <a:pt x="891" y="0"/>
                    <a:pt x="839" y="31"/>
                    <a:pt x="809" y="61"/>
                  </a:cubicBezTo>
                  <a:lnTo>
                    <a:pt x="43" y="730"/>
                  </a:lnTo>
                  <a:cubicBezTo>
                    <a:pt x="0" y="784"/>
                    <a:pt x="0" y="870"/>
                    <a:pt x="43" y="913"/>
                  </a:cubicBezTo>
                  <a:cubicBezTo>
                    <a:pt x="65" y="935"/>
                    <a:pt x="97" y="945"/>
                    <a:pt x="130" y="945"/>
                  </a:cubicBezTo>
                  <a:cubicBezTo>
                    <a:pt x="162" y="945"/>
                    <a:pt x="194" y="935"/>
                    <a:pt x="216" y="913"/>
                  </a:cubicBezTo>
                  <a:lnTo>
                    <a:pt x="938" y="191"/>
                  </a:lnTo>
                  <a:cubicBezTo>
                    <a:pt x="981" y="148"/>
                    <a:pt x="1024" y="61"/>
                    <a:pt x="981" y="18"/>
                  </a:cubicBezTo>
                  <a:cubicBezTo>
                    <a:pt x="969" y="6"/>
                    <a:pt x="952" y="0"/>
                    <a:pt x="934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761" name="Google Shape;1750;p43"/>
            <p:cNvSpPr/>
            <p:nvPr/>
          </p:nvSpPr>
          <p:spPr>
            <a:xfrm>
              <a:off x="4928316" y="936633"/>
              <a:ext cx="24721" cy="76816"/>
            </a:xfrm>
            <a:custGeom>
              <a:avLst/>
              <a:ahLst/>
              <a:rect l="l" t="t" r="r" b="b"/>
              <a:pathLst>
                <a:path w="410" h="1274" extrusionOk="0">
                  <a:moveTo>
                    <a:pt x="120" y="0"/>
                  </a:moveTo>
                  <a:cubicBezTo>
                    <a:pt x="108" y="0"/>
                    <a:pt x="97" y="4"/>
                    <a:pt x="86" y="12"/>
                  </a:cubicBezTo>
                  <a:cubicBezTo>
                    <a:pt x="43" y="12"/>
                    <a:pt x="0" y="109"/>
                    <a:pt x="0" y="195"/>
                  </a:cubicBezTo>
                  <a:lnTo>
                    <a:pt x="183" y="1133"/>
                  </a:lnTo>
                  <a:cubicBezTo>
                    <a:pt x="183" y="1230"/>
                    <a:pt x="270" y="1274"/>
                    <a:pt x="313" y="1274"/>
                  </a:cubicBezTo>
                  <a:cubicBezTo>
                    <a:pt x="356" y="1230"/>
                    <a:pt x="410" y="1187"/>
                    <a:pt x="410" y="1090"/>
                  </a:cubicBezTo>
                  <a:lnTo>
                    <a:pt x="227" y="109"/>
                  </a:lnTo>
                  <a:cubicBezTo>
                    <a:pt x="227" y="65"/>
                    <a:pt x="170" y="0"/>
                    <a:pt x="120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762" name="Google Shape;1751;p43"/>
            <p:cNvSpPr/>
            <p:nvPr/>
          </p:nvSpPr>
          <p:spPr>
            <a:xfrm>
              <a:off x="5112276" y="734524"/>
              <a:ext cx="35815" cy="71329"/>
            </a:xfrm>
            <a:custGeom>
              <a:avLst/>
              <a:ahLst/>
              <a:rect l="l" t="t" r="r" b="b"/>
              <a:pathLst>
                <a:path w="594" h="1183" extrusionOk="0">
                  <a:moveTo>
                    <a:pt x="54" y="0"/>
                  </a:moveTo>
                  <a:cubicBezTo>
                    <a:pt x="0" y="44"/>
                    <a:pt x="0" y="130"/>
                    <a:pt x="0" y="227"/>
                  </a:cubicBezTo>
                  <a:lnTo>
                    <a:pt x="367" y="1122"/>
                  </a:lnTo>
                  <a:cubicBezTo>
                    <a:pt x="367" y="1152"/>
                    <a:pt x="410" y="1183"/>
                    <a:pt x="450" y="1183"/>
                  </a:cubicBezTo>
                  <a:cubicBezTo>
                    <a:pt x="467" y="1183"/>
                    <a:pt x="484" y="1177"/>
                    <a:pt x="496" y="1165"/>
                  </a:cubicBezTo>
                  <a:cubicBezTo>
                    <a:pt x="539" y="1165"/>
                    <a:pt x="593" y="1079"/>
                    <a:pt x="539" y="982"/>
                  </a:cubicBezTo>
                  <a:lnTo>
                    <a:pt x="227" y="87"/>
                  </a:lnTo>
                  <a:cubicBezTo>
                    <a:pt x="184" y="0"/>
                    <a:pt x="140" y="0"/>
                    <a:pt x="54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763" name="Google Shape;1752;p43"/>
            <p:cNvSpPr/>
            <p:nvPr/>
          </p:nvSpPr>
          <p:spPr>
            <a:xfrm>
              <a:off x="4939350" y="787463"/>
              <a:ext cx="35152" cy="74525"/>
            </a:xfrm>
            <a:custGeom>
              <a:avLst/>
              <a:ahLst/>
              <a:rect l="l" t="t" r="r" b="b"/>
              <a:pathLst>
                <a:path w="583" h="1236" extrusionOk="0">
                  <a:moveTo>
                    <a:pt x="429" y="0"/>
                  </a:moveTo>
                  <a:cubicBezTo>
                    <a:pt x="376" y="0"/>
                    <a:pt x="345" y="40"/>
                    <a:pt x="313" y="104"/>
                  </a:cubicBezTo>
                  <a:lnTo>
                    <a:pt x="44" y="1052"/>
                  </a:lnTo>
                  <a:cubicBezTo>
                    <a:pt x="0" y="1095"/>
                    <a:pt x="44" y="1182"/>
                    <a:pt x="87" y="1236"/>
                  </a:cubicBezTo>
                  <a:cubicBezTo>
                    <a:pt x="173" y="1236"/>
                    <a:pt x="227" y="1236"/>
                    <a:pt x="270" y="1139"/>
                  </a:cubicBezTo>
                  <a:lnTo>
                    <a:pt x="539" y="201"/>
                  </a:lnTo>
                  <a:cubicBezTo>
                    <a:pt x="583" y="157"/>
                    <a:pt x="539" y="60"/>
                    <a:pt x="496" y="17"/>
                  </a:cubicBezTo>
                  <a:cubicBezTo>
                    <a:pt x="470" y="6"/>
                    <a:pt x="448" y="0"/>
                    <a:pt x="429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764" name="Google Shape;1753;p43"/>
            <p:cNvSpPr/>
            <p:nvPr/>
          </p:nvSpPr>
          <p:spPr>
            <a:xfrm>
              <a:off x="4901003" y="743870"/>
              <a:ext cx="57280" cy="43111"/>
            </a:xfrm>
            <a:custGeom>
              <a:avLst/>
              <a:ahLst/>
              <a:rect l="l" t="t" r="r" b="b"/>
              <a:pathLst>
                <a:path w="950" h="715" extrusionOk="0">
                  <a:moveTo>
                    <a:pt x="812" y="0"/>
                  </a:moveTo>
                  <a:cubicBezTo>
                    <a:pt x="795" y="0"/>
                    <a:pt x="778" y="6"/>
                    <a:pt x="766" y="18"/>
                  </a:cubicBezTo>
                  <a:lnTo>
                    <a:pt x="54" y="428"/>
                  </a:lnTo>
                  <a:cubicBezTo>
                    <a:pt x="0" y="471"/>
                    <a:pt x="0" y="557"/>
                    <a:pt x="0" y="654"/>
                  </a:cubicBezTo>
                  <a:cubicBezTo>
                    <a:pt x="38" y="684"/>
                    <a:pt x="71" y="715"/>
                    <a:pt x="102" y="715"/>
                  </a:cubicBezTo>
                  <a:cubicBezTo>
                    <a:pt x="115" y="715"/>
                    <a:pt x="128" y="710"/>
                    <a:pt x="140" y="697"/>
                  </a:cubicBezTo>
                  <a:lnTo>
                    <a:pt x="863" y="244"/>
                  </a:lnTo>
                  <a:cubicBezTo>
                    <a:pt x="906" y="244"/>
                    <a:pt x="949" y="158"/>
                    <a:pt x="906" y="72"/>
                  </a:cubicBezTo>
                  <a:cubicBezTo>
                    <a:pt x="906" y="33"/>
                    <a:pt x="856" y="0"/>
                    <a:pt x="812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765" name="Google Shape;1754;p43"/>
            <p:cNvSpPr/>
            <p:nvPr/>
          </p:nvSpPr>
          <p:spPr>
            <a:xfrm>
              <a:off x="5001756" y="738624"/>
              <a:ext cx="51432" cy="53602"/>
            </a:xfrm>
            <a:custGeom>
              <a:avLst/>
              <a:ahLst/>
              <a:rect l="l" t="t" r="r" b="b"/>
              <a:pathLst>
                <a:path w="853" h="889" extrusionOk="0">
                  <a:moveTo>
                    <a:pt x="718" y="1"/>
                  </a:moveTo>
                  <a:cubicBezTo>
                    <a:pt x="699" y="1"/>
                    <a:pt x="682" y="6"/>
                    <a:pt x="669" y="19"/>
                  </a:cubicBezTo>
                  <a:lnTo>
                    <a:pt x="44" y="601"/>
                  </a:lnTo>
                  <a:cubicBezTo>
                    <a:pt x="0" y="644"/>
                    <a:pt x="0" y="741"/>
                    <a:pt x="44" y="827"/>
                  </a:cubicBezTo>
                  <a:cubicBezTo>
                    <a:pt x="44" y="858"/>
                    <a:pt x="87" y="888"/>
                    <a:pt x="127" y="888"/>
                  </a:cubicBezTo>
                  <a:cubicBezTo>
                    <a:pt x="144" y="888"/>
                    <a:pt x="160" y="883"/>
                    <a:pt x="173" y="870"/>
                  </a:cubicBezTo>
                  <a:lnTo>
                    <a:pt x="809" y="245"/>
                  </a:lnTo>
                  <a:cubicBezTo>
                    <a:pt x="852" y="202"/>
                    <a:pt x="852" y="105"/>
                    <a:pt x="852" y="62"/>
                  </a:cubicBezTo>
                  <a:cubicBezTo>
                    <a:pt x="822" y="31"/>
                    <a:pt x="764" y="1"/>
                    <a:pt x="718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766" name="Google Shape;1755;p43"/>
            <p:cNvSpPr/>
            <p:nvPr/>
          </p:nvSpPr>
          <p:spPr>
            <a:xfrm>
              <a:off x="4993314" y="822856"/>
              <a:ext cx="59873" cy="30690"/>
            </a:xfrm>
            <a:custGeom>
              <a:avLst/>
              <a:ahLst/>
              <a:rect l="l" t="t" r="r" b="b"/>
              <a:pathLst>
                <a:path w="993" h="509" extrusionOk="0">
                  <a:moveTo>
                    <a:pt x="881" y="1"/>
                  </a:moveTo>
                  <a:cubicBezTo>
                    <a:pt x="870" y="1"/>
                    <a:pt x="860" y="4"/>
                    <a:pt x="852" y="12"/>
                  </a:cubicBezTo>
                  <a:lnTo>
                    <a:pt x="87" y="239"/>
                  </a:lnTo>
                  <a:cubicBezTo>
                    <a:pt x="43" y="239"/>
                    <a:pt x="0" y="325"/>
                    <a:pt x="0" y="422"/>
                  </a:cubicBezTo>
                  <a:cubicBezTo>
                    <a:pt x="43" y="465"/>
                    <a:pt x="87" y="508"/>
                    <a:pt x="140" y="508"/>
                  </a:cubicBezTo>
                  <a:lnTo>
                    <a:pt x="895" y="282"/>
                  </a:lnTo>
                  <a:cubicBezTo>
                    <a:pt x="992" y="282"/>
                    <a:pt x="992" y="196"/>
                    <a:pt x="992" y="109"/>
                  </a:cubicBezTo>
                  <a:cubicBezTo>
                    <a:pt x="992" y="66"/>
                    <a:pt x="928" y="1"/>
                    <a:pt x="881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767" name="Google Shape;1756;p43"/>
            <p:cNvSpPr/>
            <p:nvPr/>
          </p:nvSpPr>
          <p:spPr>
            <a:xfrm>
              <a:off x="5047278" y="1159664"/>
              <a:ext cx="32559" cy="74163"/>
            </a:xfrm>
            <a:custGeom>
              <a:avLst/>
              <a:ahLst/>
              <a:rect l="l" t="t" r="r" b="b"/>
              <a:pathLst>
                <a:path w="540" h="1230" extrusionOk="0">
                  <a:moveTo>
                    <a:pt x="97" y="0"/>
                  </a:moveTo>
                  <a:cubicBezTo>
                    <a:pt x="54" y="44"/>
                    <a:pt x="0" y="130"/>
                    <a:pt x="54" y="184"/>
                  </a:cubicBezTo>
                  <a:lnTo>
                    <a:pt x="324" y="1122"/>
                  </a:lnTo>
                  <a:cubicBezTo>
                    <a:pt x="324" y="1184"/>
                    <a:pt x="369" y="1229"/>
                    <a:pt x="410" y="1229"/>
                  </a:cubicBezTo>
                  <a:cubicBezTo>
                    <a:pt x="426" y="1229"/>
                    <a:pt x="441" y="1223"/>
                    <a:pt x="453" y="1208"/>
                  </a:cubicBezTo>
                  <a:cubicBezTo>
                    <a:pt x="496" y="1208"/>
                    <a:pt x="539" y="1122"/>
                    <a:pt x="496" y="1035"/>
                  </a:cubicBezTo>
                  <a:lnTo>
                    <a:pt x="227" y="87"/>
                  </a:lnTo>
                  <a:cubicBezTo>
                    <a:pt x="227" y="44"/>
                    <a:pt x="140" y="0"/>
                    <a:pt x="97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768" name="Google Shape;1757;p43"/>
            <p:cNvSpPr/>
            <p:nvPr/>
          </p:nvSpPr>
          <p:spPr>
            <a:xfrm>
              <a:off x="5172089" y="1155322"/>
              <a:ext cx="41001" cy="67892"/>
            </a:xfrm>
            <a:custGeom>
              <a:avLst/>
              <a:ahLst/>
              <a:rect l="l" t="t" r="r" b="b"/>
              <a:pathLst>
                <a:path w="680" h="1126" extrusionOk="0">
                  <a:moveTo>
                    <a:pt x="117" y="1"/>
                  </a:moveTo>
                  <a:cubicBezTo>
                    <a:pt x="88" y="1"/>
                    <a:pt x="61" y="11"/>
                    <a:pt x="43" y="29"/>
                  </a:cubicBezTo>
                  <a:cubicBezTo>
                    <a:pt x="0" y="72"/>
                    <a:pt x="0" y="116"/>
                    <a:pt x="0" y="202"/>
                  </a:cubicBezTo>
                  <a:lnTo>
                    <a:pt x="453" y="1064"/>
                  </a:lnTo>
                  <a:cubicBezTo>
                    <a:pt x="483" y="1095"/>
                    <a:pt x="514" y="1125"/>
                    <a:pt x="544" y="1125"/>
                  </a:cubicBezTo>
                  <a:cubicBezTo>
                    <a:pt x="557" y="1125"/>
                    <a:pt x="570" y="1120"/>
                    <a:pt x="582" y="1107"/>
                  </a:cubicBezTo>
                  <a:cubicBezTo>
                    <a:pt x="625" y="1064"/>
                    <a:pt x="679" y="967"/>
                    <a:pt x="625" y="881"/>
                  </a:cubicBezTo>
                  <a:lnTo>
                    <a:pt x="227" y="72"/>
                  </a:lnTo>
                  <a:cubicBezTo>
                    <a:pt x="201" y="22"/>
                    <a:pt x="158" y="1"/>
                    <a:pt x="117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769" name="Google Shape;1758;p43"/>
            <p:cNvSpPr/>
            <p:nvPr/>
          </p:nvSpPr>
          <p:spPr>
            <a:xfrm>
              <a:off x="5112276" y="1231837"/>
              <a:ext cx="22128" cy="76756"/>
            </a:xfrm>
            <a:custGeom>
              <a:avLst/>
              <a:ahLst/>
              <a:rect l="l" t="t" r="r" b="b"/>
              <a:pathLst>
                <a:path w="367" h="1273" extrusionOk="0">
                  <a:moveTo>
                    <a:pt x="228" y="0"/>
                  </a:moveTo>
                  <a:cubicBezTo>
                    <a:pt x="170" y="0"/>
                    <a:pt x="140" y="72"/>
                    <a:pt x="140" y="108"/>
                  </a:cubicBezTo>
                  <a:lnTo>
                    <a:pt x="0" y="1089"/>
                  </a:lnTo>
                  <a:cubicBezTo>
                    <a:pt x="0" y="1186"/>
                    <a:pt x="54" y="1272"/>
                    <a:pt x="97" y="1272"/>
                  </a:cubicBezTo>
                  <a:cubicBezTo>
                    <a:pt x="184" y="1272"/>
                    <a:pt x="227" y="1229"/>
                    <a:pt x="227" y="1143"/>
                  </a:cubicBezTo>
                  <a:lnTo>
                    <a:pt x="367" y="151"/>
                  </a:lnTo>
                  <a:cubicBezTo>
                    <a:pt x="367" y="65"/>
                    <a:pt x="324" y="11"/>
                    <a:pt x="270" y="11"/>
                  </a:cubicBezTo>
                  <a:cubicBezTo>
                    <a:pt x="255" y="3"/>
                    <a:pt x="241" y="0"/>
                    <a:pt x="228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770" name="Google Shape;1759;p43"/>
            <p:cNvSpPr/>
            <p:nvPr/>
          </p:nvSpPr>
          <p:spPr>
            <a:xfrm>
              <a:off x="5034255" y="1342538"/>
              <a:ext cx="54024" cy="50949"/>
            </a:xfrm>
            <a:custGeom>
              <a:avLst/>
              <a:ahLst/>
              <a:rect l="l" t="t" r="r" b="b"/>
              <a:pathLst>
                <a:path w="896" h="845" extrusionOk="0">
                  <a:moveTo>
                    <a:pt x="761" y="1"/>
                  </a:moveTo>
                  <a:cubicBezTo>
                    <a:pt x="742" y="1"/>
                    <a:pt x="725" y="6"/>
                    <a:pt x="712" y="19"/>
                  </a:cubicBezTo>
                  <a:lnTo>
                    <a:pt x="87" y="558"/>
                  </a:lnTo>
                  <a:cubicBezTo>
                    <a:pt x="0" y="601"/>
                    <a:pt x="0" y="698"/>
                    <a:pt x="44" y="784"/>
                  </a:cubicBezTo>
                  <a:cubicBezTo>
                    <a:pt x="74" y="814"/>
                    <a:pt x="105" y="845"/>
                    <a:pt x="135" y="845"/>
                  </a:cubicBezTo>
                  <a:cubicBezTo>
                    <a:pt x="148" y="845"/>
                    <a:pt x="160" y="840"/>
                    <a:pt x="173" y="827"/>
                  </a:cubicBezTo>
                  <a:lnTo>
                    <a:pt x="852" y="245"/>
                  </a:lnTo>
                  <a:cubicBezTo>
                    <a:pt x="895" y="202"/>
                    <a:pt x="895" y="159"/>
                    <a:pt x="895" y="62"/>
                  </a:cubicBezTo>
                  <a:cubicBezTo>
                    <a:pt x="865" y="31"/>
                    <a:pt x="807" y="1"/>
                    <a:pt x="761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771" name="Google Shape;1760;p43"/>
            <p:cNvSpPr/>
            <p:nvPr/>
          </p:nvSpPr>
          <p:spPr>
            <a:xfrm>
              <a:off x="5115532" y="1077301"/>
              <a:ext cx="37745" cy="69822"/>
            </a:xfrm>
            <a:custGeom>
              <a:avLst/>
              <a:ahLst/>
              <a:rect l="l" t="t" r="r" b="b"/>
              <a:pathLst>
                <a:path w="626" h="1158" extrusionOk="0">
                  <a:moveTo>
                    <a:pt x="494" y="1"/>
                  </a:moveTo>
                  <a:cubicBezTo>
                    <a:pt x="460" y="1"/>
                    <a:pt x="430" y="31"/>
                    <a:pt x="399" y="62"/>
                  </a:cubicBezTo>
                  <a:lnTo>
                    <a:pt x="0" y="914"/>
                  </a:lnTo>
                  <a:cubicBezTo>
                    <a:pt x="0" y="1011"/>
                    <a:pt x="0" y="1097"/>
                    <a:pt x="43" y="1140"/>
                  </a:cubicBezTo>
                  <a:cubicBezTo>
                    <a:pt x="56" y="1153"/>
                    <a:pt x="72" y="1158"/>
                    <a:pt x="90" y="1158"/>
                  </a:cubicBezTo>
                  <a:cubicBezTo>
                    <a:pt x="133" y="1158"/>
                    <a:pt x="185" y="1127"/>
                    <a:pt x="216" y="1097"/>
                  </a:cubicBezTo>
                  <a:lnTo>
                    <a:pt x="582" y="202"/>
                  </a:lnTo>
                  <a:cubicBezTo>
                    <a:pt x="625" y="148"/>
                    <a:pt x="625" y="62"/>
                    <a:pt x="539" y="19"/>
                  </a:cubicBezTo>
                  <a:cubicBezTo>
                    <a:pt x="523" y="6"/>
                    <a:pt x="509" y="1"/>
                    <a:pt x="494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772" name="Google Shape;1761;p43"/>
            <p:cNvSpPr/>
            <p:nvPr/>
          </p:nvSpPr>
          <p:spPr>
            <a:xfrm>
              <a:off x="5099252" y="1178536"/>
              <a:ext cx="59210" cy="18872"/>
            </a:xfrm>
            <a:custGeom>
              <a:avLst/>
              <a:ahLst/>
              <a:rect l="l" t="t" r="r" b="b"/>
              <a:pathLst>
                <a:path w="982" h="313" extrusionOk="0">
                  <a:moveTo>
                    <a:pt x="895" y="0"/>
                  </a:moveTo>
                  <a:lnTo>
                    <a:pt x="87" y="43"/>
                  </a:lnTo>
                  <a:cubicBezTo>
                    <a:pt x="44" y="43"/>
                    <a:pt x="1" y="140"/>
                    <a:pt x="1" y="183"/>
                  </a:cubicBezTo>
                  <a:cubicBezTo>
                    <a:pt x="1" y="270"/>
                    <a:pt x="44" y="313"/>
                    <a:pt x="130" y="313"/>
                  </a:cubicBezTo>
                  <a:lnTo>
                    <a:pt x="895" y="270"/>
                  </a:lnTo>
                  <a:cubicBezTo>
                    <a:pt x="939" y="270"/>
                    <a:pt x="982" y="226"/>
                    <a:pt x="982" y="140"/>
                  </a:cubicBezTo>
                  <a:cubicBezTo>
                    <a:pt x="982" y="43"/>
                    <a:pt x="939" y="0"/>
                    <a:pt x="895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773" name="Google Shape;1762;p43"/>
            <p:cNvSpPr/>
            <p:nvPr/>
          </p:nvSpPr>
          <p:spPr>
            <a:xfrm>
              <a:off x="4974442" y="888578"/>
              <a:ext cx="29967" cy="74525"/>
            </a:xfrm>
            <a:custGeom>
              <a:avLst/>
              <a:ahLst/>
              <a:rect l="l" t="t" r="r" b="b"/>
              <a:pathLst>
                <a:path w="497" h="1236" extrusionOk="0">
                  <a:moveTo>
                    <a:pt x="87" y="1"/>
                  </a:moveTo>
                  <a:cubicBezTo>
                    <a:pt x="1" y="44"/>
                    <a:pt x="1" y="141"/>
                    <a:pt x="1" y="184"/>
                  </a:cubicBezTo>
                  <a:lnTo>
                    <a:pt x="270" y="1122"/>
                  </a:lnTo>
                  <a:cubicBezTo>
                    <a:pt x="302" y="1193"/>
                    <a:pt x="334" y="1236"/>
                    <a:pt x="365" y="1236"/>
                  </a:cubicBezTo>
                  <a:cubicBezTo>
                    <a:pt x="377" y="1236"/>
                    <a:pt x="388" y="1230"/>
                    <a:pt x="400" y="1219"/>
                  </a:cubicBezTo>
                  <a:cubicBezTo>
                    <a:pt x="497" y="1219"/>
                    <a:pt x="497" y="1122"/>
                    <a:pt x="497" y="1036"/>
                  </a:cubicBezTo>
                  <a:lnTo>
                    <a:pt x="227" y="98"/>
                  </a:lnTo>
                  <a:cubicBezTo>
                    <a:pt x="184" y="1"/>
                    <a:pt x="130" y="1"/>
                    <a:pt x="87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774" name="Google Shape;1763;p43"/>
            <p:cNvSpPr/>
            <p:nvPr/>
          </p:nvSpPr>
          <p:spPr>
            <a:xfrm>
              <a:off x="5053127" y="1044802"/>
              <a:ext cx="40337" cy="68133"/>
            </a:xfrm>
            <a:custGeom>
              <a:avLst/>
              <a:ahLst/>
              <a:rect l="l" t="t" r="r" b="b"/>
              <a:pathLst>
                <a:path w="669" h="1130" extrusionOk="0">
                  <a:moveTo>
                    <a:pt x="90" y="1"/>
                  </a:moveTo>
                  <a:cubicBezTo>
                    <a:pt x="72" y="1"/>
                    <a:pt x="56" y="6"/>
                    <a:pt x="43" y="19"/>
                  </a:cubicBezTo>
                  <a:cubicBezTo>
                    <a:pt x="0" y="62"/>
                    <a:pt x="0" y="148"/>
                    <a:pt x="43" y="245"/>
                  </a:cubicBezTo>
                  <a:lnTo>
                    <a:pt x="442" y="1097"/>
                  </a:lnTo>
                  <a:cubicBezTo>
                    <a:pt x="469" y="1118"/>
                    <a:pt x="493" y="1129"/>
                    <a:pt x="516" y="1129"/>
                  </a:cubicBezTo>
                  <a:cubicBezTo>
                    <a:pt x="539" y="1129"/>
                    <a:pt x="561" y="1118"/>
                    <a:pt x="582" y="1097"/>
                  </a:cubicBezTo>
                  <a:cubicBezTo>
                    <a:pt x="625" y="1097"/>
                    <a:pt x="669" y="1011"/>
                    <a:pt x="625" y="914"/>
                  </a:cubicBezTo>
                  <a:lnTo>
                    <a:pt x="227" y="62"/>
                  </a:lnTo>
                  <a:cubicBezTo>
                    <a:pt x="188" y="31"/>
                    <a:pt x="134" y="1"/>
                    <a:pt x="90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775" name="Google Shape;1764;p43"/>
            <p:cNvSpPr/>
            <p:nvPr/>
          </p:nvSpPr>
          <p:spPr>
            <a:xfrm>
              <a:off x="4995907" y="1067352"/>
              <a:ext cx="22128" cy="78685"/>
            </a:xfrm>
            <a:custGeom>
              <a:avLst/>
              <a:ahLst/>
              <a:rect l="l" t="t" r="r" b="b"/>
              <a:pathLst>
                <a:path w="367" h="1305" extrusionOk="0">
                  <a:moveTo>
                    <a:pt x="270" y="0"/>
                  </a:moveTo>
                  <a:cubicBezTo>
                    <a:pt x="184" y="0"/>
                    <a:pt x="141" y="44"/>
                    <a:pt x="141" y="141"/>
                  </a:cubicBezTo>
                  <a:lnTo>
                    <a:pt x="0" y="1122"/>
                  </a:lnTo>
                  <a:cubicBezTo>
                    <a:pt x="0" y="1219"/>
                    <a:pt x="44" y="1262"/>
                    <a:pt x="97" y="1305"/>
                  </a:cubicBezTo>
                  <a:cubicBezTo>
                    <a:pt x="184" y="1305"/>
                    <a:pt x="227" y="1262"/>
                    <a:pt x="227" y="1176"/>
                  </a:cubicBezTo>
                  <a:lnTo>
                    <a:pt x="367" y="184"/>
                  </a:lnTo>
                  <a:cubicBezTo>
                    <a:pt x="367" y="97"/>
                    <a:pt x="313" y="44"/>
                    <a:pt x="270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776" name="Google Shape;1765;p43"/>
            <p:cNvSpPr/>
            <p:nvPr/>
          </p:nvSpPr>
          <p:spPr>
            <a:xfrm>
              <a:off x="4871760" y="1136872"/>
              <a:ext cx="56617" cy="40096"/>
            </a:xfrm>
            <a:custGeom>
              <a:avLst/>
              <a:ahLst/>
              <a:rect l="l" t="t" r="r" b="b"/>
              <a:pathLst>
                <a:path w="939" h="665" extrusionOk="0">
                  <a:moveTo>
                    <a:pt x="91" y="0"/>
                  </a:moveTo>
                  <a:cubicBezTo>
                    <a:pt x="61" y="0"/>
                    <a:pt x="30" y="36"/>
                    <a:pt x="0" y="66"/>
                  </a:cubicBezTo>
                  <a:cubicBezTo>
                    <a:pt x="0" y="152"/>
                    <a:pt x="0" y="238"/>
                    <a:pt x="43" y="292"/>
                  </a:cubicBezTo>
                  <a:lnTo>
                    <a:pt x="809" y="648"/>
                  </a:lnTo>
                  <a:cubicBezTo>
                    <a:pt x="820" y="659"/>
                    <a:pt x="832" y="665"/>
                    <a:pt x="843" y="665"/>
                  </a:cubicBezTo>
                  <a:cubicBezTo>
                    <a:pt x="875" y="665"/>
                    <a:pt x="907" y="625"/>
                    <a:pt x="938" y="562"/>
                  </a:cubicBezTo>
                  <a:cubicBezTo>
                    <a:pt x="938" y="508"/>
                    <a:pt x="938" y="422"/>
                    <a:pt x="852" y="378"/>
                  </a:cubicBezTo>
                  <a:lnTo>
                    <a:pt x="130" y="23"/>
                  </a:lnTo>
                  <a:cubicBezTo>
                    <a:pt x="117" y="6"/>
                    <a:pt x="104" y="0"/>
                    <a:pt x="91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777" name="Google Shape;1766;p43"/>
            <p:cNvSpPr/>
            <p:nvPr/>
          </p:nvSpPr>
          <p:spPr>
            <a:xfrm>
              <a:off x="5050534" y="847215"/>
              <a:ext cx="37745" cy="69822"/>
            </a:xfrm>
            <a:custGeom>
              <a:avLst/>
              <a:ahLst/>
              <a:rect l="l" t="t" r="r" b="b"/>
              <a:pathLst>
                <a:path w="626" h="1158" extrusionOk="0">
                  <a:moveTo>
                    <a:pt x="509" y="0"/>
                  </a:moveTo>
                  <a:cubicBezTo>
                    <a:pt x="460" y="0"/>
                    <a:pt x="429" y="31"/>
                    <a:pt x="399" y="61"/>
                  </a:cubicBezTo>
                  <a:lnTo>
                    <a:pt x="0" y="956"/>
                  </a:lnTo>
                  <a:cubicBezTo>
                    <a:pt x="0" y="999"/>
                    <a:pt x="0" y="1096"/>
                    <a:pt x="43" y="1139"/>
                  </a:cubicBezTo>
                  <a:cubicBezTo>
                    <a:pt x="68" y="1152"/>
                    <a:pt x="90" y="1157"/>
                    <a:pt x="109" y="1157"/>
                  </a:cubicBezTo>
                  <a:cubicBezTo>
                    <a:pt x="155" y="1157"/>
                    <a:pt x="185" y="1127"/>
                    <a:pt x="216" y="1096"/>
                  </a:cubicBezTo>
                  <a:lnTo>
                    <a:pt x="582" y="191"/>
                  </a:lnTo>
                  <a:cubicBezTo>
                    <a:pt x="625" y="148"/>
                    <a:pt x="625" y="61"/>
                    <a:pt x="582" y="18"/>
                  </a:cubicBezTo>
                  <a:cubicBezTo>
                    <a:pt x="554" y="6"/>
                    <a:pt x="530" y="0"/>
                    <a:pt x="509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778" name="Google Shape;1767;p43"/>
            <p:cNvSpPr/>
            <p:nvPr/>
          </p:nvSpPr>
          <p:spPr>
            <a:xfrm>
              <a:off x="4977035" y="1177451"/>
              <a:ext cx="37805" cy="69822"/>
            </a:xfrm>
            <a:custGeom>
              <a:avLst/>
              <a:ahLst/>
              <a:rect l="l" t="t" r="r" b="b"/>
              <a:pathLst>
                <a:path w="627" h="1158" extrusionOk="0">
                  <a:moveTo>
                    <a:pt x="536" y="0"/>
                  </a:moveTo>
                  <a:cubicBezTo>
                    <a:pt x="493" y="0"/>
                    <a:pt x="441" y="31"/>
                    <a:pt x="410" y="61"/>
                  </a:cubicBezTo>
                  <a:lnTo>
                    <a:pt x="44" y="913"/>
                  </a:lnTo>
                  <a:cubicBezTo>
                    <a:pt x="1" y="1010"/>
                    <a:pt x="1" y="1096"/>
                    <a:pt x="87" y="1139"/>
                  </a:cubicBezTo>
                  <a:cubicBezTo>
                    <a:pt x="103" y="1152"/>
                    <a:pt x="118" y="1157"/>
                    <a:pt x="132" y="1157"/>
                  </a:cubicBezTo>
                  <a:cubicBezTo>
                    <a:pt x="166" y="1157"/>
                    <a:pt x="197" y="1127"/>
                    <a:pt x="227" y="1096"/>
                  </a:cubicBezTo>
                  <a:lnTo>
                    <a:pt x="626" y="201"/>
                  </a:lnTo>
                  <a:cubicBezTo>
                    <a:pt x="626" y="158"/>
                    <a:pt x="626" y="61"/>
                    <a:pt x="583" y="18"/>
                  </a:cubicBezTo>
                  <a:cubicBezTo>
                    <a:pt x="570" y="5"/>
                    <a:pt x="554" y="0"/>
                    <a:pt x="536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779" name="Google Shape;1768;p43"/>
            <p:cNvSpPr/>
            <p:nvPr/>
          </p:nvSpPr>
          <p:spPr>
            <a:xfrm>
              <a:off x="5058312" y="943808"/>
              <a:ext cx="48779" cy="60536"/>
            </a:xfrm>
            <a:custGeom>
              <a:avLst/>
              <a:ahLst/>
              <a:rect l="l" t="t" r="r" b="b"/>
              <a:pathLst>
                <a:path w="809" h="1004" extrusionOk="0">
                  <a:moveTo>
                    <a:pt x="135" y="1"/>
                  </a:moveTo>
                  <a:cubicBezTo>
                    <a:pt x="100" y="1"/>
                    <a:pt x="65" y="12"/>
                    <a:pt x="44" y="33"/>
                  </a:cubicBezTo>
                  <a:cubicBezTo>
                    <a:pt x="0" y="76"/>
                    <a:pt x="0" y="163"/>
                    <a:pt x="44" y="206"/>
                  </a:cubicBezTo>
                  <a:lnTo>
                    <a:pt x="583" y="971"/>
                  </a:lnTo>
                  <a:cubicBezTo>
                    <a:pt x="604" y="993"/>
                    <a:pt x="639" y="1004"/>
                    <a:pt x="674" y="1004"/>
                  </a:cubicBezTo>
                  <a:cubicBezTo>
                    <a:pt x="709" y="1004"/>
                    <a:pt x="744" y="993"/>
                    <a:pt x="766" y="971"/>
                  </a:cubicBezTo>
                  <a:cubicBezTo>
                    <a:pt x="809" y="928"/>
                    <a:pt x="809" y="842"/>
                    <a:pt x="766" y="799"/>
                  </a:cubicBezTo>
                  <a:lnTo>
                    <a:pt x="227" y="33"/>
                  </a:lnTo>
                  <a:cubicBezTo>
                    <a:pt x="205" y="12"/>
                    <a:pt x="170" y="1"/>
                    <a:pt x="135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780" name="Google Shape;1769;p43"/>
            <p:cNvSpPr/>
            <p:nvPr/>
          </p:nvSpPr>
          <p:spPr>
            <a:xfrm>
              <a:off x="4985476" y="997169"/>
              <a:ext cx="61863" cy="21465"/>
            </a:xfrm>
            <a:custGeom>
              <a:avLst/>
              <a:ahLst/>
              <a:rect l="l" t="t" r="r" b="b"/>
              <a:pathLst>
                <a:path w="1026" h="356" extrusionOk="0">
                  <a:moveTo>
                    <a:pt x="896" y="0"/>
                  </a:moveTo>
                  <a:lnTo>
                    <a:pt x="130" y="43"/>
                  </a:lnTo>
                  <a:cubicBezTo>
                    <a:pt x="44" y="43"/>
                    <a:pt x="1" y="129"/>
                    <a:pt x="1" y="226"/>
                  </a:cubicBezTo>
                  <a:cubicBezTo>
                    <a:pt x="1" y="270"/>
                    <a:pt x="87" y="356"/>
                    <a:pt x="130" y="356"/>
                  </a:cubicBezTo>
                  <a:lnTo>
                    <a:pt x="896" y="313"/>
                  </a:lnTo>
                  <a:cubicBezTo>
                    <a:pt x="982" y="313"/>
                    <a:pt x="1025" y="226"/>
                    <a:pt x="1025" y="129"/>
                  </a:cubicBezTo>
                  <a:cubicBezTo>
                    <a:pt x="1025" y="86"/>
                    <a:pt x="939" y="0"/>
                    <a:pt x="896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781" name="Google Shape;1770;p43"/>
            <p:cNvSpPr/>
            <p:nvPr/>
          </p:nvSpPr>
          <p:spPr>
            <a:xfrm>
              <a:off x="5004348" y="1263974"/>
              <a:ext cx="62466" cy="25746"/>
            </a:xfrm>
            <a:custGeom>
              <a:avLst/>
              <a:ahLst/>
              <a:rect l="l" t="t" r="r" b="b"/>
              <a:pathLst>
                <a:path w="1036" h="427" extrusionOk="0">
                  <a:moveTo>
                    <a:pt x="96" y="0"/>
                  </a:moveTo>
                  <a:cubicBezTo>
                    <a:pt x="64" y="0"/>
                    <a:pt x="32" y="42"/>
                    <a:pt x="1" y="114"/>
                  </a:cubicBezTo>
                  <a:cubicBezTo>
                    <a:pt x="1" y="200"/>
                    <a:pt x="44" y="243"/>
                    <a:pt x="87" y="287"/>
                  </a:cubicBezTo>
                  <a:lnTo>
                    <a:pt x="895" y="427"/>
                  </a:lnTo>
                  <a:cubicBezTo>
                    <a:pt x="939" y="427"/>
                    <a:pt x="982" y="384"/>
                    <a:pt x="982" y="340"/>
                  </a:cubicBezTo>
                  <a:cubicBezTo>
                    <a:pt x="1036" y="243"/>
                    <a:pt x="982" y="157"/>
                    <a:pt x="895" y="157"/>
                  </a:cubicBezTo>
                  <a:lnTo>
                    <a:pt x="130" y="17"/>
                  </a:lnTo>
                  <a:cubicBezTo>
                    <a:pt x="119" y="6"/>
                    <a:pt x="107" y="0"/>
                    <a:pt x="96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782" name="Google Shape;1771;p43"/>
            <p:cNvSpPr/>
            <p:nvPr/>
          </p:nvSpPr>
          <p:spPr>
            <a:xfrm>
              <a:off x="4960815" y="1291167"/>
              <a:ext cx="41001" cy="68133"/>
            </a:xfrm>
            <a:custGeom>
              <a:avLst/>
              <a:ahLst/>
              <a:rect l="l" t="t" r="r" b="b"/>
              <a:pathLst>
                <a:path w="680" h="1130" extrusionOk="0">
                  <a:moveTo>
                    <a:pt x="92" y="1"/>
                  </a:moveTo>
                  <a:cubicBezTo>
                    <a:pt x="73" y="1"/>
                    <a:pt x="56" y="6"/>
                    <a:pt x="43" y="19"/>
                  </a:cubicBezTo>
                  <a:cubicBezTo>
                    <a:pt x="0" y="62"/>
                    <a:pt x="0" y="159"/>
                    <a:pt x="43" y="245"/>
                  </a:cubicBezTo>
                  <a:lnTo>
                    <a:pt x="453" y="1097"/>
                  </a:lnTo>
                  <a:cubicBezTo>
                    <a:pt x="475" y="1118"/>
                    <a:pt x="496" y="1129"/>
                    <a:pt x="518" y="1129"/>
                  </a:cubicBezTo>
                  <a:cubicBezTo>
                    <a:pt x="539" y="1129"/>
                    <a:pt x="561" y="1118"/>
                    <a:pt x="582" y="1097"/>
                  </a:cubicBezTo>
                  <a:cubicBezTo>
                    <a:pt x="626" y="1097"/>
                    <a:pt x="679" y="1011"/>
                    <a:pt x="626" y="914"/>
                  </a:cubicBezTo>
                  <a:lnTo>
                    <a:pt x="227" y="62"/>
                  </a:lnTo>
                  <a:cubicBezTo>
                    <a:pt x="196" y="31"/>
                    <a:pt x="139" y="1"/>
                    <a:pt x="92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783" name="Google Shape;1772;p43"/>
            <p:cNvSpPr/>
            <p:nvPr/>
          </p:nvSpPr>
          <p:spPr>
            <a:xfrm>
              <a:off x="4909444" y="1040702"/>
              <a:ext cx="59873" cy="37745"/>
            </a:xfrm>
            <a:custGeom>
              <a:avLst/>
              <a:ahLst/>
              <a:rect l="l" t="t" r="r" b="b"/>
              <a:pathLst>
                <a:path w="993" h="626" extrusionOk="0">
                  <a:moveTo>
                    <a:pt x="852" y="0"/>
                  </a:moveTo>
                  <a:lnTo>
                    <a:pt x="87" y="356"/>
                  </a:lnTo>
                  <a:cubicBezTo>
                    <a:pt x="44" y="399"/>
                    <a:pt x="0" y="442"/>
                    <a:pt x="44" y="539"/>
                  </a:cubicBezTo>
                  <a:cubicBezTo>
                    <a:pt x="44" y="626"/>
                    <a:pt x="130" y="626"/>
                    <a:pt x="184" y="626"/>
                  </a:cubicBezTo>
                  <a:lnTo>
                    <a:pt x="895" y="270"/>
                  </a:lnTo>
                  <a:cubicBezTo>
                    <a:pt x="992" y="270"/>
                    <a:pt x="992" y="173"/>
                    <a:pt x="992" y="87"/>
                  </a:cubicBezTo>
                  <a:cubicBezTo>
                    <a:pt x="938" y="0"/>
                    <a:pt x="895" y="0"/>
                    <a:pt x="852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784" name="Google Shape;1773;p43"/>
            <p:cNvSpPr/>
            <p:nvPr/>
          </p:nvSpPr>
          <p:spPr>
            <a:xfrm>
              <a:off x="5101845" y="984386"/>
              <a:ext cx="42990" cy="65902"/>
            </a:xfrm>
            <a:custGeom>
              <a:avLst/>
              <a:ahLst/>
              <a:rect l="l" t="t" r="r" b="b"/>
              <a:pathLst>
                <a:path w="713" h="1093" extrusionOk="0">
                  <a:moveTo>
                    <a:pt x="603" y="0"/>
                  </a:moveTo>
                  <a:cubicBezTo>
                    <a:pt x="569" y="0"/>
                    <a:pt x="540" y="21"/>
                    <a:pt x="540" y="72"/>
                  </a:cubicBezTo>
                  <a:lnTo>
                    <a:pt x="44" y="837"/>
                  </a:lnTo>
                  <a:cubicBezTo>
                    <a:pt x="1" y="934"/>
                    <a:pt x="1" y="1021"/>
                    <a:pt x="44" y="1064"/>
                  </a:cubicBezTo>
                  <a:cubicBezTo>
                    <a:pt x="80" y="1082"/>
                    <a:pt x="108" y="1092"/>
                    <a:pt x="133" y="1092"/>
                  </a:cubicBezTo>
                  <a:cubicBezTo>
                    <a:pt x="168" y="1092"/>
                    <a:pt x="196" y="1071"/>
                    <a:pt x="227" y="1021"/>
                  </a:cubicBezTo>
                  <a:lnTo>
                    <a:pt x="712" y="255"/>
                  </a:lnTo>
                  <a:cubicBezTo>
                    <a:pt x="712" y="169"/>
                    <a:pt x="712" y="72"/>
                    <a:pt x="669" y="29"/>
                  </a:cubicBezTo>
                  <a:cubicBezTo>
                    <a:pt x="651" y="11"/>
                    <a:pt x="626" y="0"/>
                    <a:pt x="603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785" name="Google Shape;1774;p43"/>
            <p:cNvSpPr/>
            <p:nvPr/>
          </p:nvSpPr>
          <p:spPr>
            <a:xfrm>
              <a:off x="5169496" y="1050108"/>
              <a:ext cx="24058" cy="77117"/>
            </a:xfrm>
            <a:custGeom>
              <a:avLst/>
              <a:ahLst/>
              <a:rect l="l" t="t" r="r" b="b"/>
              <a:pathLst>
                <a:path w="399" h="1279" extrusionOk="0">
                  <a:moveTo>
                    <a:pt x="152" y="0"/>
                  </a:moveTo>
                  <a:cubicBezTo>
                    <a:pt x="134" y="0"/>
                    <a:pt x="112" y="6"/>
                    <a:pt x="86" y="17"/>
                  </a:cubicBezTo>
                  <a:cubicBezTo>
                    <a:pt x="43" y="17"/>
                    <a:pt x="0" y="114"/>
                    <a:pt x="0" y="157"/>
                  </a:cubicBezTo>
                  <a:lnTo>
                    <a:pt x="183" y="1138"/>
                  </a:lnTo>
                  <a:cubicBezTo>
                    <a:pt x="226" y="1235"/>
                    <a:pt x="270" y="1278"/>
                    <a:pt x="313" y="1278"/>
                  </a:cubicBezTo>
                  <a:cubicBezTo>
                    <a:pt x="399" y="1235"/>
                    <a:pt x="399" y="1192"/>
                    <a:pt x="399" y="1095"/>
                  </a:cubicBezTo>
                  <a:lnTo>
                    <a:pt x="226" y="114"/>
                  </a:lnTo>
                  <a:cubicBezTo>
                    <a:pt x="226" y="42"/>
                    <a:pt x="203" y="0"/>
                    <a:pt x="152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786" name="Google Shape;1775;p43"/>
            <p:cNvSpPr/>
            <p:nvPr/>
          </p:nvSpPr>
          <p:spPr>
            <a:xfrm>
              <a:off x="5144775" y="1268194"/>
              <a:ext cx="57280" cy="44015"/>
            </a:xfrm>
            <a:custGeom>
              <a:avLst/>
              <a:ahLst/>
              <a:rect l="l" t="t" r="r" b="b"/>
              <a:pathLst>
                <a:path w="950" h="730" extrusionOk="0">
                  <a:moveTo>
                    <a:pt x="766" y="1"/>
                  </a:moveTo>
                  <a:lnTo>
                    <a:pt x="97" y="443"/>
                  </a:lnTo>
                  <a:cubicBezTo>
                    <a:pt x="54" y="486"/>
                    <a:pt x="0" y="583"/>
                    <a:pt x="54" y="626"/>
                  </a:cubicBezTo>
                  <a:cubicBezTo>
                    <a:pt x="54" y="689"/>
                    <a:pt x="100" y="729"/>
                    <a:pt x="142" y="729"/>
                  </a:cubicBezTo>
                  <a:cubicBezTo>
                    <a:pt x="157" y="729"/>
                    <a:pt x="172" y="724"/>
                    <a:pt x="184" y="712"/>
                  </a:cubicBezTo>
                  <a:lnTo>
                    <a:pt x="906" y="270"/>
                  </a:lnTo>
                  <a:cubicBezTo>
                    <a:pt x="949" y="217"/>
                    <a:pt x="949" y="173"/>
                    <a:pt x="949" y="87"/>
                  </a:cubicBezTo>
                  <a:cubicBezTo>
                    <a:pt x="906" y="1"/>
                    <a:pt x="863" y="1"/>
                    <a:pt x="766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787" name="Google Shape;1776;p43"/>
            <p:cNvSpPr/>
            <p:nvPr/>
          </p:nvSpPr>
          <p:spPr>
            <a:xfrm>
              <a:off x="4156663" y="899611"/>
              <a:ext cx="59210" cy="32559"/>
            </a:xfrm>
            <a:custGeom>
              <a:avLst/>
              <a:ahLst/>
              <a:rect l="l" t="t" r="r" b="b"/>
              <a:pathLst>
                <a:path w="982" h="540" extrusionOk="0">
                  <a:moveTo>
                    <a:pt x="852" y="1"/>
                  </a:moveTo>
                  <a:lnTo>
                    <a:pt x="87" y="270"/>
                  </a:lnTo>
                  <a:cubicBezTo>
                    <a:pt x="1" y="270"/>
                    <a:pt x="1" y="357"/>
                    <a:pt x="1" y="454"/>
                  </a:cubicBezTo>
                  <a:cubicBezTo>
                    <a:pt x="1" y="497"/>
                    <a:pt x="87" y="540"/>
                    <a:pt x="130" y="540"/>
                  </a:cubicBezTo>
                  <a:lnTo>
                    <a:pt x="895" y="270"/>
                  </a:lnTo>
                  <a:cubicBezTo>
                    <a:pt x="939" y="270"/>
                    <a:pt x="982" y="184"/>
                    <a:pt x="982" y="87"/>
                  </a:cubicBezTo>
                  <a:cubicBezTo>
                    <a:pt x="939" y="44"/>
                    <a:pt x="895" y="1"/>
                    <a:pt x="852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788" name="Google Shape;1777;p43"/>
            <p:cNvSpPr/>
            <p:nvPr/>
          </p:nvSpPr>
          <p:spPr>
            <a:xfrm>
              <a:off x="4159255" y="1562313"/>
              <a:ext cx="62466" cy="32017"/>
            </a:xfrm>
            <a:custGeom>
              <a:avLst/>
              <a:ahLst/>
              <a:rect l="l" t="t" r="r" b="b"/>
              <a:pathLst>
                <a:path w="1036" h="531" extrusionOk="0">
                  <a:moveTo>
                    <a:pt x="913" y="1"/>
                  </a:moveTo>
                  <a:cubicBezTo>
                    <a:pt x="896" y="1"/>
                    <a:pt x="876" y="6"/>
                    <a:pt x="852" y="18"/>
                  </a:cubicBezTo>
                  <a:lnTo>
                    <a:pt x="87" y="244"/>
                  </a:lnTo>
                  <a:cubicBezTo>
                    <a:pt x="44" y="287"/>
                    <a:pt x="1" y="330"/>
                    <a:pt x="44" y="417"/>
                  </a:cubicBezTo>
                  <a:cubicBezTo>
                    <a:pt x="44" y="488"/>
                    <a:pt x="67" y="530"/>
                    <a:pt x="114" y="530"/>
                  </a:cubicBezTo>
                  <a:cubicBezTo>
                    <a:pt x="131" y="530"/>
                    <a:pt x="151" y="525"/>
                    <a:pt x="173" y="514"/>
                  </a:cubicBezTo>
                  <a:lnTo>
                    <a:pt x="939" y="287"/>
                  </a:lnTo>
                  <a:cubicBezTo>
                    <a:pt x="982" y="244"/>
                    <a:pt x="1036" y="190"/>
                    <a:pt x="982" y="104"/>
                  </a:cubicBezTo>
                  <a:cubicBezTo>
                    <a:pt x="982" y="41"/>
                    <a:pt x="959" y="1"/>
                    <a:pt x="91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789" name="Google Shape;1778;p43"/>
            <p:cNvSpPr/>
            <p:nvPr/>
          </p:nvSpPr>
          <p:spPr>
            <a:xfrm>
              <a:off x="4202185" y="754904"/>
              <a:ext cx="57280" cy="45704"/>
            </a:xfrm>
            <a:custGeom>
              <a:avLst/>
              <a:ahLst/>
              <a:rect l="l" t="t" r="r" b="b"/>
              <a:pathLst>
                <a:path w="950" h="758" extrusionOk="0">
                  <a:moveTo>
                    <a:pt x="839" y="0"/>
                  </a:moveTo>
                  <a:cubicBezTo>
                    <a:pt x="818" y="0"/>
                    <a:pt x="794" y="6"/>
                    <a:pt x="766" y="18"/>
                  </a:cubicBezTo>
                  <a:lnTo>
                    <a:pt x="97" y="471"/>
                  </a:lnTo>
                  <a:cubicBezTo>
                    <a:pt x="54" y="514"/>
                    <a:pt x="0" y="600"/>
                    <a:pt x="54" y="644"/>
                  </a:cubicBezTo>
                  <a:cubicBezTo>
                    <a:pt x="86" y="715"/>
                    <a:pt x="118" y="757"/>
                    <a:pt x="150" y="757"/>
                  </a:cubicBezTo>
                  <a:cubicBezTo>
                    <a:pt x="161" y="757"/>
                    <a:pt x="172" y="752"/>
                    <a:pt x="184" y="741"/>
                  </a:cubicBezTo>
                  <a:lnTo>
                    <a:pt x="906" y="288"/>
                  </a:lnTo>
                  <a:cubicBezTo>
                    <a:pt x="949" y="245"/>
                    <a:pt x="949" y="158"/>
                    <a:pt x="949" y="61"/>
                  </a:cubicBezTo>
                  <a:cubicBezTo>
                    <a:pt x="919" y="31"/>
                    <a:pt x="888" y="0"/>
                    <a:pt x="839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790" name="Google Shape;1779;p43"/>
            <p:cNvSpPr/>
            <p:nvPr/>
          </p:nvSpPr>
          <p:spPr>
            <a:xfrm>
              <a:off x="4302938" y="891170"/>
              <a:ext cx="61802" cy="32559"/>
            </a:xfrm>
            <a:custGeom>
              <a:avLst/>
              <a:ahLst/>
              <a:rect l="l" t="t" r="r" b="b"/>
              <a:pathLst>
                <a:path w="1025" h="540" extrusionOk="0">
                  <a:moveTo>
                    <a:pt x="173" y="1"/>
                  </a:moveTo>
                  <a:cubicBezTo>
                    <a:pt x="87" y="1"/>
                    <a:pt x="44" y="55"/>
                    <a:pt x="44" y="141"/>
                  </a:cubicBezTo>
                  <a:cubicBezTo>
                    <a:pt x="0" y="184"/>
                    <a:pt x="44" y="270"/>
                    <a:pt x="87" y="270"/>
                  </a:cubicBezTo>
                  <a:lnTo>
                    <a:pt x="852" y="540"/>
                  </a:lnTo>
                  <a:cubicBezTo>
                    <a:pt x="938" y="540"/>
                    <a:pt x="982" y="497"/>
                    <a:pt x="982" y="454"/>
                  </a:cubicBezTo>
                  <a:cubicBezTo>
                    <a:pt x="1025" y="367"/>
                    <a:pt x="982" y="270"/>
                    <a:pt x="895" y="270"/>
                  </a:cubicBezTo>
                  <a:lnTo>
                    <a:pt x="173" y="1"/>
                  </a:ln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791" name="Google Shape;1780;p43"/>
            <p:cNvSpPr/>
            <p:nvPr/>
          </p:nvSpPr>
          <p:spPr>
            <a:xfrm>
              <a:off x="4213219" y="944772"/>
              <a:ext cx="59873" cy="38770"/>
            </a:xfrm>
            <a:custGeom>
              <a:avLst/>
              <a:ahLst/>
              <a:rect l="l" t="t" r="r" b="b"/>
              <a:pathLst>
                <a:path w="993" h="643" extrusionOk="0">
                  <a:moveTo>
                    <a:pt x="100" y="0"/>
                  </a:moveTo>
                  <a:cubicBezTo>
                    <a:pt x="64" y="0"/>
                    <a:pt x="32" y="40"/>
                    <a:pt x="1" y="104"/>
                  </a:cubicBezTo>
                  <a:cubicBezTo>
                    <a:pt x="1" y="147"/>
                    <a:pt x="1" y="244"/>
                    <a:pt x="87" y="287"/>
                  </a:cubicBezTo>
                  <a:lnTo>
                    <a:pt x="809" y="643"/>
                  </a:lnTo>
                  <a:cubicBezTo>
                    <a:pt x="852" y="643"/>
                    <a:pt x="949" y="643"/>
                    <a:pt x="949" y="556"/>
                  </a:cubicBezTo>
                  <a:cubicBezTo>
                    <a:pt x="992" y="459"/>
                    <a:pt x="949" y="373"/>
                    <a:pt x="895" y="373"/>
                  </a:cubicBezTo>
                  <a:lnTo>
                    <a:pt x="141" y="17"/>
                  </a:lnTo>
                  <a:cubicBezTo>
                    <a:pt x="126" y="6"/>
                    <a:pt x="113" y="0"/>
                    <a:pt x="100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792" name="Google Shape;1781;p43"/>
            <p:cNvSpPr/>
            <p:nvPr/>
          </p:nvSpPr>
          <p:spPr>
            <a:xfrm>
              <a:off x="4194347" y="843477"/>
              <a:ext cx="54024" cy="52939"/>
            </a:xfrm>
            <a:custGeom>
              <a:avLst/>
              <a:ahLst/>
              <a:rect l="l" t="t" r="r" b="b"/>
              <a:pathLst>
                <a:path w="896" h="878" extrusionOk="0">
                  <a:moveTo>
                    <a:pt x="151" y="1"/>
                  </a:moveTo>
                  <a:cubicBezTo>
                    <a:pt x="111" y="1"/>
                    <a:pt x="69" y="25"/>
                    <a:pt x="44" y="80"/>
                  </a:cubicBezTo>
                  <a:cubicBezTo>
                    <a:pt x="1" y="123"/>
                    <a:pt x="44" y="210"/>
                    <a:pt x="87" y="253"/>
                  </a:cubicBezTo>
                  <a:lnTo>
                    <a:pt x="723" y="846"/>
                  </a:lnTo>
                  <a:cubicBezTo>
                    <a:pt x="745" y="867"/>
                    <a:pt x="766" y="878"/>
                    <a:pt x="788" y="878"/>
                  </a:cubicBezTo>
                  <a:cubicBezTo>
                    <a:pt x="810" y="878"/>
                    <a:pt x="831" y="867"/>
                    <a:pt x="853" y="846"/>
                  </a:cubicBezTo>
                  <a:cubicBezTo>
                    <a:pt x="896" y="749"/>
                    <a:pt x="896" y="662"/>
                    <a:pt x="853" y="619"/>
                  </a:cubicBezTo>
                  <a:lnTo>
                    <a:pt x="227" y="37"/>
                  </a:lnTo>
                  <a:cubicBezTo>
                    <a:pt x="209" y="14"/>
                    <a:pt x="181" y="1"/>
                    <a:pt x="151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793" name="Google Shape;1782;p43"/>
            <p:cNvSpPr/>
            <p:nvPr/>
          </p:nvSpPr>
          <p:spPr>
            <a:xfrm>
              <a:off x="4159255" y="732595"/>
              <a:ext cx="51432" cy="52698"/>
            </a:xfrm>
            <a:custGeom>
              <a:avLst/>
              <a:ahLst/>
              <a:rect l="l" t="t" r="r" b="b"/>
              <a:pathLst>
                <a:path w="853" h="874" extrusionOk="0">
                  <a:moveTo>
                    <a:pt x="761" y="0"/>
                  </a:moveTo>
                  <a:cubicBezTo>
                    <a:pt x="726" y="0"/>
                    <a:pt x="691" y="11"/>
                    <a:pt x="669" y="32"/>
                  </a:cubicBezTo>
                  <a:lnTo>
                    <a:pt x="44" y="615"/>
                  </a:lnTo>
                  <a:cubicBezTo>
                    <a:pt x="1" y="658"/>
                    <a:pt x="1" y="744"/>
                    <a:pt x="44" y="841"/>
                  </a:cubicBezTo>
                  <a:cubicBezTo>
                    <a:pt x="65" y="863"/>
                    <a:pt x="87" y="873"/>
                    <a:pt x="109" y="873"/>
                  </a:cubicBezTo>
                  <a:cubicBezTo>
                    <a:pt x="130" y="873"/>
                    <a:pt x="152" y="863"/>
                    <a:pt x="173" y="841"/>
                  </a:cubicBezTo>
                  <a:lnTo>
                    <a:pt x="809" y="259"/>
                  </a:lnTo>
                  <a:cubicBezTo>
                    <a:pt x="852" y="205"/>
                    <a:pt x="852" y="119"/>
                    <a:pt x="852" y="32"/>
                  </a:cubicBezTo>
                  <a:cubicBezTo>
                    <a:pt x="831" y="11"/>
                    <a:pt x="796" y="0"/>
                    <a:pt x="761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794" name="Google Shape;1783;p43"/>
            <p:cNvSpPr/>
            <p:nvPr/>
          </p:nvSpPr>
          <p:spPr>
            <a:xfrm>
              <a:off x="4259405" y="853486"/>
              <a:ext cx="16280" cy="78685"/>
            </a:xfrm>
            <a:custGeom>
              <a:avLst/>
              <a:ahLst/>
              <a:rect l="l" t="t" r="r" b="b"/>
              <a:pathLst>
                <a:path w="270" h="1305" extrusionOk="0">
                  <a:moveTo>
                    <a:pt x="183" y="0"/>
                  </a:moveTo>
                  <a:cubicBezTo>
                    <a:pt x="86" y="0"/>
                    <a:pt x="43" y="87"/>
                    <a:pt x="43" y="141"/>
                  </a:cubicBezTo>
                  <a:lnTo>
                    <a:pt x="0" y="1165"/>
                  </a:lnTo>
                  <a:cubicBezTo>
                    <a:pt x="0" y="1262"/>
                    <a:pt x="43" y="1305"/>
                    <a:pt x="86" y="1305"/>
                  </a:cubicBezTo>
                  <a:cubicBezTo>
                    <a:pt x="183" y="1305"/>
                    <a:pt x="226" y="1262"/>
                    <a:pt x="226" y="1165"/>
                  </a:cubicBezTo>
                  <a:lnTo>
                    <a:pt x="270" y="184"/>
                  </a:lnTo>
                  <a:cubicBezTo>
                    <a:pt x="270" y="87"/>
                    <a:pt x="226" y="44"/>
                    <a:pt x="183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795" name="Google Shape;1784;p43"/>
            <p:cNvSpPr/>
            <p:nvPr/>
          </p:nvSpPr>
          <p:spPr>
            <a:xfrm>
              <a:off x="4150814" y="1126079"/>
              <a:ext cx="32559" cy="72414"/>
            </a:xfrm>
            <a:custGeom>
              <a:avLst/>
              <a:ahLst/>
              <a:rect l="l" t="t" r="r" b="b"/>
              <a:pathLst>
                <a:path w="540" h="1201" extrusionOk="0">
                  <a:moveTo>
                    <a:pt x="136" y="0"/>
                  </a:moveTo>
                  <a:cubicBezTo>
                    <a:pt x="123" y="0"/>
                    <a:pt x="110" y="6"/>
                    <a:pt x="98" y="18"/>
                  </a:cubicBezTo>
                  <a:cubicBezTo>
                    <a:pt x="1" y="18"/>
                    <a:pt x="1" y="105"/>
                    <a:pt x="1" y="202"/>
                  </a:cubicBezTo>
                  <a:lnTo>
                    <a:pt x="270" y="1140"/>
                  </a:lnTo>
                  <a:cubicBezTo>
                    <a:pt x="301" y="1170"/>
                    <a:pt x="336" y="1201"/>
                    <a:pt x="385" y="1201"/>
                  </a:cubicBezTo>
                  <a:cubicBezTo>
                    <a:pt x="406" y="1201"/>
                    <a:pt x="428" y="1195"/>
                    <a:pt x="453" y="1183"/>
                  </a:cubicBezTo>
                  <a:cubicBezTo>
                    <a:pt x="497" y="1183"/>
                    <a:pt x="540" y="1096"/>
                    <a:pt x="497" y="1010"/>
                  </a:cubicBezTo>
                  <a:lnTo>
                    <a:pt x="227" y="61"/>
                  </a:lnTo>
                  <a:cubicBezTo>
                    <a:pt x="197" y="31"/>
                    <a:pt x="166" y="0"/>
                    <a:pt x="136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796" name="Google Shape;1785;p43"/>
            <p:cNvSpPr/>
            <p:nvPr/>
          </p:nvSpPr>
          <p:spPr>
            <a:xfrm>
              <a:off x="4224253" y="1071874"/>
              <a:ext cx="29967" cy="75188"/>
            </a:xfrm>
            <a:custGeom>
              <a:avLst/>
              <a:ahLst/>
              <a:rect l="l" t="t" r="r" b="b"/>
              <a:pathLst>
                <a:path w="497" h="1247" extrusionOk="0">
                  <a:moveTo>
                    <a:pt x="123" y="1"/>
                  </a:moveTo>
                  <a:cubicBezTo>
                    <a:pt x="111" y="1"/>
                    <a:pt x="99" y="8"/>
                    <a:pt x="87" y="22"/>
                  </a:cubicBezTo>
                  <a:cubicBezTo>
                    <a:pt x="1" y="66"/>
                    <a:pt x="1" y="152"/>
                    <a:pt x="1" y="195"/>
                  </a:cubicBezTo>
                  <a:lnTo>
                    <a:pt x="270" y="1144"/>
                  </a:lnTo>
                  <a:cubicBezTo>
                    <a:pt x="302" y="1207"/>
                    <a:pt x="334" y="1247"/>
                    <a:pt x="365" y="1247"/>
                  </a:cubicBezTo>
                  <a:cubicBezTo>
                    <a:pt x="377" y="1247"/>
                    <a:pt x="388" y="1242"/>
                    <a:pt x="400" y="1230"/>
                  </a:cubicBezTo>
                  <a:cubicBezTo>
                    <a:pt x="497" y="1187"/>
                    <a:pt x="497" y="1144"/>
                    <a:pt x="497" y="1047"/>
                  </a:cubicBezTo>
                  <a:lnTo>
                    <a:pt x="227" y="109"/>
                  </a:lnTo>
                  <a:cubicBezTo>
                    <a:pt x="188" y="46"/>
                    <a:pt x="155" y="1"/>
                    <a:pt x="12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797" name="Google Shape;1786;p43"/>
            <p:cNvSpPr/>
            <p:nvPr/>
          </p:nvSpPr>
          <p:spPr>
            <a:xfrm>
              <a:off x="4156663" y="806275"/>
              <a:ext cx="45583" cy="65239"/>
            </a:xfrm>
            <a:custGeom>
              <a:avLst/>
              <a:ahLst/>
              <a:rect l="l" t="t" r="r" b="b"/>
              <a:pathLst>
                <a:path w="756" h="1082" extrusionOk="0">
                  <a:moveTo>
                    <a:pt x="665" y="0"/>
                  </a:moveTo>
                  <a:cubicBezTo>
                    <a:pt x="622" y="0"/>
                    <a:pt x="570" y="31"/>
                    <a:pt x="540" y="61"/>
                  </a:cubicBezTo>
                  <a:lnTo>
                    <a:pt x="44" y="827"/>
                  </a:lnTo>
                  <a:cubicBezTo>
                    <a:pt x="1" y="924"/>
                    <a:pt x="44" y="1010"/>
                    <a:pt x="87" y="1053"/>
                  </a:cubicBezTo>
                  <a:cubicBezTo>
                    <a:pt x="105" y="1071"/>
                    <a:pt x="123" y="1081"/>
                    <a:pt x="140" y="1081"/>
                  </a:cubicBezTo>
                  <a:cubicBezTo>
                    <a:pt x="166" y="1081"/>
                    <a:pt x="191" y="1060"/>
                    <a:pt x="216" y="1010"/>
                  </a:cubicBezTo>
                  <a:lnTo>
                    <a:pt x="712" y="244"/>
                  </a:lnTo>
                  <a:cubicBezTo>
                    <a:pt x="755" y="201"/>
                    <a:pt x="755" y="115"/>
                    <a:pt x="712" y="18"/>
                  </a:cubicBezTo>
                  <a:cubicBezTo>
                    <a:pt x="700" y="5"/>
                    <a:pt x="683" y="0"/>
                    <a:pt x="665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798" name="Google Shape;1787;p43"/>
            <p:cNvSpPr/>
            <p:nvPr/>
          </p:nvSpPr>
          <p:spPr>
            <a:xfrm>
              <a:off x="4159255" y="967865"/>
              <a:ext cx="48839" cy="61199"/>
            </a:xfrm>
            <a:custGeom>
              <a:avLst/>
              <a:ahLst/>
              <a:rect l="l" t="t" r="r" b="b"/>
              <a:pathLst>
                <a:path w="810" h="1015" extrusionOk="0">
                  <a:moveTo>
                    <a:pt x="671" y="1"/>
                  </a:moveTo>
                  <a:cubicBezTo>
                    <a:pt x="637" y="1"/>
                    <a:pt x="605" y="12"/>
                    <a:pt x="583" y="33"/>
                  </a:cubicBezTo>
                  <a:lnTo>
                    <a:pt x="44" y="756"/>
                  </a:lnTo>
                  <a:cubicBezTo>
                    <a:pt x="1" y="842"/>
                    <a:pt x="1" y="939"/>
                    <a:pt x="44" y="982"/>
                  </a:cubicBezTo>
                  <a:cubicBezTo>
                    <a:pt x="65" y="1004"/>
                    <a:pt x="98" y="1014"/>
                    <a:pt x="131" y="1014"/>
                  </a:cubicBezTo>
                  <a:cubicBezTo>
                    <a:pt x="165" y="1014"/>
                    <a:pt x="200" y="1004"/>
                    <a:pt x="227" y="982"/>
                  </a:cubicBezTo>
                  <a:lnTo>
                    <a:pt x="766" y="260"/>
                  </a:lnTo>
                  <a:cubicBezTo>
                    <a:pt x="809" y="217"/>
                    <a:pt x="809" y="130"/>
                    <a:pt x="766" y="33"/>
                  </a:cubicBezTo>
                  <a:cubicBezTo>
                    <a:pt x="739" y="12"/>
                    <a:pt x="704" y="1"/>
                    <a:pt x="671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799" name="Google Shape;1788;p43"/>
            <p:cNvSpPr/>
            <p:nvPr/>
          </p:nvSpPr>
          <p:spPr>
            <a:xfrm>
              <a:off x="4156663" y="1045887"/>
              <a:ext cx="61802" cy="21525"/>
            </a:xfrm>
            <a:custGeom>
              <a:avLst/>
              <a:ahLst/>
              <a:rect l="l" t="t" r="r" b="b"/>
              <a:pathLst>
                <a:path w="1025" h="357" extrusionOk="0">
                  <a:moveTo>
                    <a:pt x="895" y="1"/>
                  </a:moveTo>
                  <a:lnTo>
                    <a:pt x="130" y="87"/>
                  </a:lnTo>
                  <a:cubicBezTo>
                    <a:pt x="44" y="87"/>
                    <a:pt x="1" y="130"/>
                    <a:pt x="1" y="227"/>
                  </a:cubicBezTo>
                  <a:cubicBezTo>
                    <a:pt x="1" y="313"/>
                    <a:pt x="87" y="356"/>
                    <a:pt x="130" y="356"/>
                  </a:cubicBezTo>
                  <a:lnTo>
                    <a:pt x="895" y="270"/>
                  </a:lnTo>
                  <a:cubicBezTo>
                    <a:pt x="982" y="270"/>
                    <a:pt x="1025" y="227"/>
                    <a:pt x="982" y="130"/>
                  </a:cubicBezTo>
                  <a:cubicBezTo>
                    <a:pt x="982" y="44"/>
                    <a:pt x="939" y="1"/>
                    <a:pt x="895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800" name="Google Shape;1789;p43"/>
            <p:cNvSpPr/>
            <p:nvPr/>
          </p:nvSpPr>
          <p:spPr>
            <a:xfrm>
              <a:off x="4175535" y="1103529"/>
              <a:ext cx="48779" cy="60717"/>
            </a:xfrm>
            <a:custGeom>
              <a:avLst/>
              <a:ahLst/>
              <a:rect l="l" t="t" r="r" b="b"/>
              <a:pathLst>
                <a:path w="809" h="1007" extrusionOk="0">
                  <a:moveTo>
                    <a:pt x="146" y="0"/>
                  </a:moveTo>
                  <a:cubicBezTo>
                    <a:pt x="107" y="0"/>
                    <a:pt x="68" y="24"/>
                    <a:pt x="43" y="80"/>
                  </a:cubicBezTo>
                  <a:cubicBezTo>
                    <a:pt x="0" y="123"/>
                    <a:pt x="0" y="209"/>
                    <a:pt x="43" y="252"/>
                  </a:cubicBezTo>
                  <a:lnTo>
                    <a:pt x="626" y="975"/>
                  </a:lnTo>
                  <a:cubicBezTo>
                    <a:pt x="647" y="996"/>
                    <a:pt x="669" y="1007"/>
                    <a:pt x="692" y="1007"/>
                  </a:cubicBezTo>
                  <a:cubicBezTo>
                    <a:pt x="715" y="1007"/>
                    <a:pt x="739" y="996"/>
                    <a:pt x="766" y="975"/>
                  </a:cubicBezTo>
                  <a:cubicBezTo>
                    <a:pt x="809" y="888"/>
                    <a:pt x="809" y="791"/>
                    <a:pt x="766" y="748"/>
                  </a:cubicBezTo>
                  <a:lnTo>
                    <a:pt x="227" y="37"/>
                  </a:lnTo>
                  <a:cubicBezTo>
                    <a:pt x="204" y="14"/>
                    <a:pt x="175" y="0"/>
                    <a:pt x="146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4" name="Google Shape;1790;p43"/>
          <p:cNvGrpSpPr/>
          <p:nvPr/>
        </p:nvGrpSpPr>
        <p:grpSpPr>
          <a:xfrm>
            <a:off x="7292439" y="3021016"/>
            <a:ext cx="781458" cy="781458"/>
            <a:chOff x="2753179" y="2741260"/>
            <a:chExt cx="587695" cy="587695"/>
          </a:xfrm>
        </p:grpSpPr>
        <p:sp>
          <p:nvSpPr>
            <p:cNvPr id="1048801" name="Google Shape;1791;p43"/>
            <p:cNvSpPr/>
            <p:nvPr/>
          </p:nvSpPr>
          <p:spPr>
            <a:xfrm>
              <a:off x="2772051" y="2760132"/>
              <a:ext cx="568823" cy="568823"/>
            </a:xfrm>
            <a:custGeom>
              <a:avLst/>
              <a:ahLst/>
              <a:rect l="l" t="t" r="r" b="b"/>
              <a:pathLst>
                <a:path w="9434" h="9434" extrusionOk="0">
                  <a:moveTo>
                    <a:pt x="7687" y="0"/>
                  </a:moveTo>
                  <a:lnTo>
                    <a:pt x="6469" y="1218"/>
                  </a:lnTo>
                  <a:lnTo>
                    <a:pt x="6609" y="1348"/>
                  </a:lnTo>
                  <a:cubicBezTo>
                    <a:pt x="7332" y="2070"/>
                    <a:pt x="7687" y="3019"/>
                    <a:pt x="7687" y="4000"/>
                  </a:cubicBezTo>
                  <a:cubicBezTo>
                    <a:pt x="7687" y="4992"/>
                    <a:pt x="7332" y="5930"/>
                    <a:pt x="6609" y="6609"/>
                  </a:cubicBezTo>
                  <a:cubicBezTo>
                    <a:pt x="5887" y="7331"/>
                    <a:pt x="4992" y="7730"/>
                    <a:pt x="4000" y="7730"/>
                  </a:cubicBezTo>
                  <a:cubicBezTo>
                    <a:pt x="2965" y="7730"/>
                    <a:pt x="2070" y="7331"/>
                    <a:pt x="1348" y="6609"/>
                  </a:cubicBezTo>
                  <a:lnTo>
                    <a:pt x="1219" y="6469"/>
                  </a:lnTo>
                  <a:lnTo>
                    <a:pt x="0" y="7730"/>
                  </a:lnTo>
                  <a:lnTo>
                    <a:pt x="140" y="7817"/>
                  </a:lnTo>
                  <a:cubicBezTo>
                    <a:pt x="1175" y="8852"/>
                    <a:pt x="2523" y="9434"/>
                    <a:pt x="4000" y="9434"/>
                  </a:cubicBezTo>
                  <a:cubicBezTo>
                    <a:pt x="5445" y="9434"/>
                    <a:pt x="6793" y="8852"/>
                    <a:pt x="7817" y="7817"/>
                  </a:cubicBezTo>
                  <a:cubicBezTo>
                    <a:pt x="8852" y="6835"/>
                    <a:pt x="9434" y="5445"/>
                    <a:pt x="9434" y="4000"/>
                  </a:cubicBezTo>
                  <a:cubicBezTo>
                    <a:pt x="9434" y="2523"/>
                    <a:pt x="8852" y="1175"/>
                    <a:pt x="7817" y="140"/>
                  </a:cubicBezTo>
                  <a:lnTo>
                    <a:pt x="7687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rgbClr val="2D435B"/>
              </a:solidFill>
              <a:prstDash val="solid"/>
              <a:miter lim="10781"/>
              <a:headEnd type="none" w="sm" len="sm"/>
              <a:tailEnd type="none" w="sm" len="sm"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802" name="Google Shape;1792;p43"/>
            <p:cNvSpPr/>
            <p:nvPr/>
          </p:nvSpPr>
          <p:spPr>
            <a:xfrm>
              <a:off x="3145819" y="2741260"/>
              <a:ext cx="108652" cy="108591"/>
            </a:xfrm>
            <a:custGeom>
              <a:avLst/>
              <a:ahLst/>
              <a:rect l="l" t="t" r="r" b="b"/>
              <a:pathLst>
                <a:path w="1802" h="1801" extrusionOk="0">
                  <a:moveTo>
                    <a:pt x="906" y="0"/>
                  </a:moveTo>
                  <a:cubicBezTo>
                    <a:pt x="410" y="0"/>
                    <a:pt x="1" y="410"/>
                    <a:pt x="1" y="906"/>
                  </a:cubicBezTo>
                  <a:cubicBezTo>
                    <a:pt x="1" y="1391"/>
                    <a:pt x="410" y="1801"/>
                    <a:pt x="906" y="1801"/>
                  </a:cubicBezTo>
                  <a:cubicBezTo>
                    <a:pt x="1402" y="1801"/>
                    <a:pt x="1801" y="1391"/>
                    <a:pt x="1801" y="906"/>
                  </a:cubicBezTo>
                  <a:cubicBezTo>
                    <a:pt x="1801" y="410"/>
                    <a:pt x="1402" y="0"/>
                    <a:pt x="906" y="0"/>
                  </a:cubicBezTo>
                  <a:close/>
                </a:path>
              </a:pathLst>
            </a:custGeom>
            <a:solidFill>
              <a:srgbClr val="FF9F7C"/>
            </a:solidFill>
            <a:ln w="9525" cap="flat" cmpd="sng">
              <a:solidFill>
                <a:srgbClr val="2D435B"/>
              </a:solidFill>
              <a:prstDash val="solid"/>
              <a:miter lim="10781"/>
              <a:headEnd type="none" w="sm" len="sm"/>
              <a:tailEnd type="none" w="sm" len="sm"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803" name="Google Shape;1793;p43"/>
            <p:cNvSpPr/>
            <p:nvPr/>
          </p:nvSpPr>
          <p:spPr>
            <a:xfrm>
              <a:off x="2753179" y="3131308"/>
              <a:ext cx="105999" cy="108591"/>
            </a:xfrm>
            <a:custGeom>
              <a:avLst/>
              <a:ahLst/>
              <a:rect l="l" t="t" r="r" b="b"/>
              <a:pathLst>
                <a:path w="1758" h="1801" extrusionOk="0">
                  <a:moveTo>
                    <a:pt x="906" y="0"/>
                  </a:moveTo>
                  <a:cubicBezTo>
                    <a:pt x="410" y="0"/>
                    <a:pt x="1" y="410"/>
                    <a:pt x="1" y="906"/>
                  </a:cubicBezTo>
                  <a:cubicBezTo>
                    <a:pt x="1" y="1391"/>
                    <a:pt x="410" y="1801"/>
                    <a:pt x="906" y="1801"/>
                  </a:cubicBezTo>
                  <a:cubicBezTo>
                    <a:pt x="1391" y="1801"/>
                    <a:pt x="1758" y="1391"/>
                    <a:pt x="1758" y="906"/>
                  </a:cubicBezTo>
                  <a:cubicBezTo>
                    <a:pt x="1758" y="410"/>
                    <a:pt x="1391" y="0"/>
                    <a:pt x="906" y="0"/>
                  </a:cubicBezTo>
                  <a:close/>
                </a:path>
              </a:pathLst>
            </a:custGeom>
            <a:solidFill>
              <a:srgbClr val="FF9F7C"/>
            </a:solidFill>
            <a:ln w="9525" cap="flat" cmpd="sng">
              <a:solidFill>
                <a:srgbClr val="2D435B"/>
              </a:solidFill>
              <a:prstDash val="solid"/>
              <a:miter lim="10781"/>
              <a:headEnd type="none" w="sm" len="sm"/>
              <a:tailEnd type="none" w="sm" len="sm"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048804" name="Google Shape;1794;p43"/>
          <p:cNvSpPr/>
          <p:nvPr/>
        </p:nvSpPr>
        <p:spPr>
          <a:xfrm>
            <a:off x="297148" y="4540961"/>
            <a:ext cx="237502" cy="271299"/>
          </a:xfrm>
          <a:custGeom>
            <a:avLst/>
            <a:ahLst/>
            <a:rect l="l" t="t" r="r" b="b"/>
            <a:pathLst>
              <a:path w="1974" h="2255" extrusionOk="0">
                <a:moveTo>
                  <a:pt x="1" y="1"/>
                </a:moveTo>
                <a:lnTo>
                  <a:pt x="184" y="2254"/>
                </a:lnTo>
                <a:lnTo>
                  <a:pt x="1974" y="950"/>
                </a:lnTo>
                <a:lnTo>
                  <a:pt x="1" y="1"/>
                </a:lnTo>
                <a:close/>
              </a:path>
            </a:pathLst>
          </a:custGeom>
          <a:solidFill>
            <a:schemeClr val="accent2"/>
          </a:solidFill>
          <a:ln w="9525" cap="flat" cmpd="sng">
            <a:solidFill>
              <a:srgbClr val="2D435B"/>
            </a:solidFill>
            <a:prstDash val="solid"/>
            <a:miter lim="10781"/>
            <a:headEnd type="none" w="sm" len="sm"/>
            <a:tailEnd type="none" w="sm" len="sm"/>
          </a:ln>
        </p:spPr>
        <p:txBody>
          <a:bodyPr anchor="ctr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48805" name="Google Shape;1795;p43"/>
          <p:cNvSpPr/>
          <p:nvPr/>
        </p:nvSpPr>
        <p:spPr>
          <a:xfrm rot="-1431438">
            <a:off x="7479603" y="3151777"/>
            <a:ext cx="221066" cy="252535"/>
          </a:xfrm>
          <a:custGeom>
            <a:avLst/>
            <a:ahLst/>
            <a:rect l="l" t="t" r="r" b="b"/>
            <a:pathLst>
              <a:path w="1974" h="2255" extrusionOk="0">
                <a:moveTo>
                  <a:pt x="1" y="1"/>
                </a:moveTo>
                <a:lnTo>
                  <a:pt x="184" y="2254"/>
                </a:lnTo>
                <a:lnTo>
                  <a:pt x="1974" y="950"/>
                </a:lnTo>
                <a:lnTo>
                  <a:pt x="1" y="1"/>
                </a:lnTo>
                <a:close/>
              </a:path>
            </a:pathLst>
          </a:custGeom>
          <a:solidFill>
            <a:schemeClr val="lt2"/>
          </a:solidFill>
          <a:ln w="9525" cap="flat" cmpd="sng">
            <a:solidFill>
              <a:srgbClr val="2D435B"/>
            </a:solidFill>
            <a:prstDash val="solid"/>
            <a:miter lim="10781"/>
            <a:headEnd type="none" w="sm" len="sm"/>
            <a:tailEnd type="none" w="sm" len="sm"/>
          </a:ln>
        </p:spPr>
        <p:txBody>
          <a:bodyPr anchor="ctr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0_1">
    <p:spTree>
      <p:nvGrpSpPr>
        <p:cNvPr id="125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" name="Google Shape;1797;p44"/>
          <p:cNvGrpSpPr/>
          <p:nvPr/>
        </p:nvGrpSpPr>
        <p:grpSpPr>
          <a:xfrm>
            <a:off x="142500" y="62550"/>
            <a:ext cx="8859000" cy="4948875"/>
            <a:chOff x="142500" y="62550"/>
            <a:chExt cx="8859000" cy="4948875"/>
          </a:xfrm>
        </p:grpSpPr>
        <p:grpSp>
          <p:nvGrpSpPr>
            <p:cNvPr id="127" name="Google Shape;1798;p44"/>
            <p:cNvGrpSpPr/>
            <p:nvPr/>
          </p:nvGrpSpPr>
          <p:grpSpPr>
            <a:xfrm>
              <a:off x="142500" y="62550"/>
              <a:ext cx="8859000" cy="4948875"/>
              <a:chOff x="142500" y="62550"/>
              <a:chExt cx="8859000" cy="4948875"/>
            </a:xfrm>
          </p:grpSpPr>
          <p:sp>
            <p:nvSpPr>
              <p:cNvPr id="1049553" name="Google Shape;1799;p44"/>
              <p:cNvSpPr/>
              <p:nvPr/>
            </p:nvSpPr>
            <p:spPr>
              <a:xfrm>
                <a:off x="142500" y="152925"/>
                <a:ext cx="8859000" cy="4858500"/>
              </a:xfrm>
              <a:prstGeom prst="snip2SameRect">
                <a:avLst>
                  <a:gd name="adj1" fmla="val 0"/>
                  <a:gd name="adj2" fmla="val 0"/>
                </a:avLst>
              </a:pr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algn="bl" dir="2760000" dist="114300" rotWithShape="0">
                  <a:schemeClr val="dk1"/>
                </a:outerShdw>
              </a:effectLst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49554" name="Google Shape;1800;p44"/>
              <p:cNvSpPr/>
              <p:nvPr/>
            </p:nvSpPr>
            <p:spPr>
              <a:xfrm>
                <a:off x="142500" y="62550"/>
                <a:ext cx="8859000" cy="320400"/>
              </a:xfrm>
              <a:prstGeom prst="roundRect">
                <a:avLst>
                  <a:gd name="adj" fmla="val 0"/>
                </a:avLst>
              </a:pr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sp>
          <p:nvSpPr>
            <p:cNvPr id="1049555" name="Google Shape;1801;p44"/>
            <p:cNvSpPr/>
            <p:nvPr/>
          </p:nvSpPr>
          <p:spPr>
            <a:xfrm>
              <a:off x="8478904" y="154072"/>
              <a:ext cx="149118" cy="149118"/>
            </a:xfrm>
            <a:custGeom>
              <a:avLst/>
              <a:ahLst/>
              <a:rect l="l" t="t" r="r" b="b"/>
              <a:pathLst>
                <a:path w="3087" h="3087" extrusionOk="0">
                  <a:moveTo>
                    <a:pt x="2725" y="362"/>
                  </a:moveTo>
                  <a:lnTo>
                    <a:pt x="2725" y="2716"/>
                  </a:lnTo>
                  <a:lnTo>
                    <a:pt x="370" y="2716"/>
                  </a:lnTo>
                  <a:lnTo>
                    <a:pt x="370" y="362"/>
                  </a:lnTo>
                  <a:close/>
                  <a:moveTo>
                    <a:pt x="185" y="0"/>
                  </a:moveTo>
                  <a:cubicBezTo>
                    <a:pt x="79" y="0"/>
                    <a:pt x="0" y="71"/>
                    <a:pt x="0" y="185"/>
                  </a:cubicBezTo>
                  <a:lnTo>
                    <a:pt x="0" y="2901"/>
                  </a:lnTo>
                  <a:cubicBezTo>
                    <a:pt x="0" y="3007"/>
                    <a:pt x="79" y="3086"/>
                    <a:pt x="185" y="3086"/>
                  </a:cubicBezTo>
                  <a:lnTo>
                    <a:pt x="2901" y="3086"/>
                  </a:lnTo>
                  <a:cubicBezTo>
                    <a:pt x="3016" y="3086"/>
                    <a:pt x="3086" y="3007"/>
                    <a:pt x="3086" y="2901"/>
                  </a:cubicBezTo>
                  <a:lnTo>
                    <a:pt x="3086" y="185"/>
                  </a:lnTo>
                  <a:cubicBezTo>
                    <a:pt x="3086" y="71"/>
                    <a:pt x="3016" y="0"/>
                    <a:pt x="29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556" name="Google Shape;1802;p44"/>
            <p:cNvSpPr/>
            <p:nvPr/>
          </p:nvSpPr>
          <p:spPr>
            <a:xfrm>
              <a:off x="8280400" y="285227"/>
              <a:ext cx="140181" cy="17969"/>
            </a:xfrm>
            <a:custGeom>
              <a:avLst/>
              <a:ahLst/>
              <a:rect l="l" t="t" r="r" b="b"/>
              <a:pathLst>
                <a:path w="2902" h="372" extrusionOk="0">
                  <a:moveTo>
                    <a:pt x="177" y="1"/>
                  </a:moveTo>
                  <a:cubicBezTo>
                    <a:pt x="71" y="1"/>
                    <a:pt x="0" y="71"/>
                    <a:pt x="0" y="186"/>
                  </a:cubicBezTo>
                  <a:cubicBezTo>
                    <a:pt x="0" y="292"/>
                    <a:pt x="71" y="371"/>
                    <a:pt x="177" y="371"/>
                  </a:cubicBezTo>
                  <a:lnTo>
                    <a:pt x="2716" y="371"/>
                  </a:lnTo>
                  <a:cubicBezTo>
                    <a:pt x="2822" y="371"/>
                    <a:pt x="2901" y="292"/>
                    <a:pt x="2901" y="186"/>
                  </a:cubicBezTo>
                  <a:cubicBezTo>
                    <a:pt x="2901" y="71"/>
                    <a:pt x="2822" y="1"/>
                    <a:pt x="27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557" name="Google Shape;1803;p44"/>
            <p:cNvSpPr/>
            <p:nvPr/>
          </p:nvSpPr>
          <p:spPr>
            <a:xfrm>
              <a:off x="8688471" y="154893"/>
              <a:ext cx="149069" cy="148296"/>
            </a:xfrm>
            <a:custGeom>
              <a:avLst/>
              <a:ahLst/>
              <a:rect l="l" t="t" r="r" b="b"/>
              <a:pathLst>
                <a:path w="3086" h="3070" extrusionOk="0">
                  <a:moveTo>
                    <a:pt x="202" y="1"/>
                  </a:moveTo>
                  <a:cubicBezTo>
                    <a:pt x="157" y="1"/>
                    <a:pt x="110" y="18"/>
                    <a:pt x="71" y="54"/>
                  </a:cubicBezTo>
                  <a:cubicBezTo>
                    <a:pt x="0" y="124"/>
                    <a:pt x="0" y="239"/>
                    <a:pt x="71" y="309"/>
                  </a:cubicBezTo>
                  <a:lnTo>
                    <a:pt x="1287" y="1526"/>
                  </a:lnTo>
                  <a:lnTo>
                    <a:pt x="71" y="2734"/>
                  </a:lnTo>
                  <a:cubicBezTo>
                    <a:pt x="0" y="2813"/>
                    <a:pt x="0" y="2919"/>
                    <a:pt x="71" y="2990"/>
                  </a:cubicBezTo>
                  <a:cubicBezTo>
                    <a:pt x="106" y="3034"/>
                    <a:pt x="150" y="3069"/>
                    <a:pt x="185" y="3069"/>
                  </a:cubicBezTo>
                  <a:cubicBezTo>
                    <a:pt x="256" y="3069"/>
                    <a:pt x="291" y="3034"/>
                    <a:pt x="326" y="2990"/>
                  </a:cubicBezTo>
                  <a:lnTo>
                    <a:pt x="1543" y="1782"/>
                  </a:lnTo>
                  <a:lnTo>
                    <a:pt x="2795" y="2990"/>
                  </a:lnTo>
                  <a:cubicBezTo>
                    <a:pt x="2830" y="3034"/>
                    <a:pt x="2866" y="3069"/>
                    <a:pt x="2901" y="3069"/>
                  </a:cubicBezTo>
                  <a:cubicBezTo>
                    <a:pt x="2936" y="3069"/>
                    <a:pt x="3015" y="3034"/>
                    <a:pt x="3051" y="2990"/>
                  </a:cubicBezTo>
                  <a:cubicBezTo>
                    <a:pt x="3086" y="2919"/>
                    <a:pt x="3086" y="2813"/>
                    <a:pt x="3051" y="2734"/>
                  </a:cubicBezTo>
                  <a:lnTo>
                    <a:pt x="1799" y="1526"/>
                  </a:lnTo>
                  <a:lnTo>
                    <a:pt x="3051" y="309"/>
                  </a:lnTo>
                  <a:cubicBezTo>
                    <a:pt x="3086" y="239"/>
                    <a:pt x="3086" y="124"/>
                    <a:pt x="3051" y="54"/>
                  </a:cubicBezTo>
                  <a:cubicBezTo>
                    <a:pt x="3011" y="18"/>
                    <a:pt x="2956" y="1"/>
                    <a:pt x="2906" y="1"/>
                  </a:cubicBezTo>
                  <a:cubicBezTo>
                    <a:pt x="2857" y="1"/>
                    <a:pt x="2813" y="18"/>
                    <a:pt x="2795" y="54"/>
                  </a:cubicBezTo>
                  <a:lnTo>
                    <a:pt x="1543" y="1270"/>
                  </a:lnTo>
                  <a:lnTo>
                    <a:pt x="326" y="54"/>
                  </a:lnTo>
                  <a:cubicBezTo>
                    <a:pt x="291" y="18"/>
                    <a:pt x="247" y="1"/>
                    <a:pt x="2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28" name="Google Shape;1804;p44"/>
          <p:cNvGrpSpPr/>
          <p:nvPr/>
        </p:nvGrpSpPr>
        <p:grpSpPr>
          <a:xfrm>
            <a:off x="713100" y="1093425"/>
            <a:ext cx="3858923" cy="2299605"/>
            <a:chOff x="1402827" y="2052885"/>
            <a:chExt cx="1382829" cy="1096826"/>
          </a:xfrm>
        </p:grpSpPr>
        <p:grpSp>
          <p:nvGrpSpPr>
            <p:cNvPr id="129" name="Google Shape;1805;p44"/>
            <p:cNvGrpSpPr/>
            <p:nvPr/>
          </p:nvGrpSpPr>
          <p:grpSpPr>
            <a:xfrm>
              <a:off x="1402827" y="2052885"/>
              <a:ext cx="1382829" cy="1096826"/>
              <a:chOff x="342755" y="62511"/>
              <a:chExt cx="4294500" cy="3406291"/>
            </a:xfrm>
          </p:grpSpPr>
          <p:sp>
            <p:nvSpPr>
              <p:cNvPr id="1049558" name="Google Shape;1806;p44"/>
              <p:cNvSpPr/>
              <p:nvPr/>
            </p:nvSpPr>
            <p:spPr>
              <a:xfrm>
                <a:off x="342755" y="153502"/>
                <a:ext cx="4294500" cy="3315300"/>
              </a:xfrm>
              <a:prstGeom prst="snip2SameRect">
                <a:avLst>
                  <a:gd name="adj1" fmla="val 0"/>
                  <a:gd name="adj2" fmla="val 0"/>
                </a:avLst>
              </a:pr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algn="bl" dir="2760000" dist="114300" rotWithShape="0">
                  <a:schemeClr val="accent2"/>
                </a:outerShdw>
              </a:effectLst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49559" name="Google Shape;1807;p44"/>
              <p:cNvSpPr/>
              <p:nvPr/>
            </p:nvSpPr>
            <p:spPr>
              <a:xfrm>
                <a:off x="342755" y="62511"/>
                <a:ext cx="4294500" cy="458700"/>
              </a:xfrm>
              <a:prstGeom prst="roundRect">
                <a:avLst>
                  <a:gd name="adj" fmla="val 0"/>
                </a:avLst>
              </a:pr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sp>
          <p:nvSpPr>
            <p:cNvPr id="1049560" name="Google Shape;1808;p44"/>
            <p:cNvSpPr/>
            <p:nvPr/>
          </p:nvSpPr>
          <p:spPr>
            <a:xfrm>
              <a:off x="1431235" y="2105885"/>
              <a:ext cx="285600" cy="393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30" name="Google Shape;1809;p44"/>
          <p:cNvGrpSpPr/>
          <p:nvPr/>
        </p:nvGrpSpPr>
        <p:grpSpPr>
          <a:xfrm>
            <a:off x="1178275" y="1631700"/>
            <a:ext cx="3858923" cy="2299605"/>
            <a:chOff x="1402827" y="2052885"/>
            <a:chExt cx="1382829" cy="1096826"/>
          </a:xfrm>
        </p:grpSpPr>
        <p:grpSp>
          <p:nvGrpSpPr>
            <p:cNvPr id="131" name="Google Shape;1810;p44"/>
            <p:cNvGrpSpPr/>
            <p:nvPr/>
          </p:nvGrpSpPr>
          <p:grpSpPr>
            <a:xfrm>
              <a:off x="1402827" y="2052885"/>
              <a:ext cx="1382829" cy="1096826"/>
              <a:chOff x="342755" y="62511"/>
              <a:chExt cx="4294500" cy="3406291"/>
            </a:xfrm>
          </p:grpSpPr>
          <p:sp>
            <p:nvSpPr>
              <p:cNvPr id="1049561" name="Google Shape;1811;p44"/>
              <p:cNvSpPr/>
              <p:nvPr/>
            </p:nvSpPr>
            <p:spPr>
              <a:xfrm>
                <a:off x="342755" y="153502"/>
                <a:ext cx="4294500" cy="3315300"/>
              </a:xfrm>
              <a:prstGeom prst="snip2SameRect">
                <a:avLst>
                  <a:gd name="adj1" fmla="val 0"/>
                  <a:gd name="adj2" fmla="val 0"/>
                </a:avLst>
              </a:pr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algn="bl" dir="2760000" dist="114300" rotWithShape="0">
                  <a:schemeClr val="accent2"/>
                </a:outerShdw>
              </a:effectLst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49562" name="Google Shape;1812;p44"/>
              <p:cNvSpPr/>
              <p:nvPr/>
            </p:nvSpPr>
            <p:spPr>
              <a:xfrm>
                <a:off x="342755" y="62511"/>
                <a:ext cx="4294500" cy="458700"/>
              </a:xfrm>
              <a:prstGeom prst="roundRect">
                <a:avLst>
                  <a:gd name="adj" fmla="val 0"/>
                </a:avLst>
              </a:pr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sp>
          <p:nvSpPr>
            <p:cNvPr id="1049563" name="Google Shape;1813;p44"/>
            <p:cNvSpPr/>
            <p:nvPr/>
          </p:nvSpPr>
          <p:spPr>
            <a:xfrm>
              <a:off x="1431235" y="2105885"/>
              <a:ext cx="285600" cy="393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32" name="Google Shape;1814;p44"/>
          <p:cNvGrpSpPr/>
          <p:nvPr/>
        </p:nvGrpSpPr>
        <p:grpSpPr>
          <a:xfrm>
            <a:off x="1650100" y="2303900"/>
            <a:ext cx="3858923" cy="2299605"/>
            <a:chOff x="1402827" y="2052885"/>
            <a:chExt cx="1382829" cy="1096826"/>
          </a:xfrm>
        </p:grpSpPr>
        <p:grpSp>
          <p:nvGrpSpPr>
            <p:cNvPr id="133" name="Google Shape;1815;p44"/>
            <p:cNvGrpSpPr/>
            <p:nvPr/>
          </p:nvGrpSpPr>
          <p:grpSpPr>
            <a:xfrm>
              <a:off x="1402827" y="2052885"/>
              <a:ext cx="1382829" cy="1096826"/>
              <a:chOff x="342755" y="62511"/>
              <a:chExt cx="4294500" cy="3406291"/>
            </a:xfrm>
          </p:grpSpPr>
          <p:sp>
            <p:nvSpPr>
              <p:cNvPr id="1049564" name="Google Shape;1816;p44"/>
              <p:cNvSpPr/>
              <p:nvPr/>
            </p:nvSpPr>
            <p:spPr>
              <a:xfrm>
                <a:off x="342755" y="153502"/>
                <a:ext cx="4294500" cy="3315300"/>
              </a:xfrm>
              <a:prstGeom prst="snip2SameRect">
                <a:avLst>
                  <a:gd name="adj1" fmla="val 0"/>
                  <a:gd name="adj2" fmla="val 0"/>
                </a:avLst>
              </a:pr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algn="bl" dir="2760000" dist="114300" rotWithShape="0">
                  <a:schemeClr val="accent2"/>
                </a:outerShdw>
              </a:effectLst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49565" name="Google Shape;1817;p44"/>
              <p:cNvSpPr/>
              <p:nvPr/>
            </p:nvSpPr>
            <p:spPr>
              <a:xfrm>
                <a:off x="342755" y="62511"/>
                <a:ext cx="4294500" cy="458700"/>
              </a:xfrm>
              <a:prstGeom prst="roundRect">
                <a:avLst>
                  <a:gd name="adj" fmla="val 0"/>
                </a:avLst>
              </a:pr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sp>
          <p:nvSpPr>
            <p:cNvPr id="1049566" name="Google Shape;1818;p44"/>
            <p:cNvSpPr/>
            <p:nvPr/>
          </p:nvSpPr>
          <p:spPr>
            <a:xfrm>
              <a:off x="1431235" y="2105885"/>
              <a:ext cx="285600" cy="393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34" name="Google Shape;1819;p44"/>
          <p:cNvGrpSpPr/>
          <p:nvPr/>
        </p:nvGrpSpPr>
        <p:grpSpPr>
          <a:xfrm>
            <a:off x="7892911" y="2571761"/>
            <a:ext cx="537980" cy="537206"/>
            <a:chOff x="9234348" y="2174936"/>
            <a:chExt cx="537980" cy="537206"/>
          </a:xfrm>
        </p:grpSpPr>
        <p:sp>
          <p:nvSpPr>
            <p:cNvPr id="1049567" name="Google Shape;1820;p44"/>
            <p:cNvSpPr/>
            <p:nvPr/>
          </p:nvSpPr>
          <p:spPr>
            <a:xfrm>
              <a:off x="9234348" y="2174936"/>
              <a:ext cx="22800" cy="22026"/>
            </a:xfrm>
            <a:custGeom>
              <a:avLst/>
              <a:ahLst/>
              <a:rect l="l" t="t" r="r" b="b"/>
              <a:pathLst>
                <a:path w="324" h="313" extrusionOk="0">
                  <a:moveTo>
                    <a:pt x="183" y="0"/>
                  </a:moveTo>
                  <a:cubicBezTo>
                    <a:pt x="54" y="0"/>
                    <a:pt x="0" y="43"/>
                    <a:pt x="0" y="173"/>
                  </a:cubicBezTo>
                  <a:cubicBezTo>
                    <a:pt x="0" y="270"/>
                    <a:pt x="54" y="313"/>
                    <a:pt x="183" y="313"/>
                  </a:cubicBezTo>
                  <a:cubicBezTo>
                    <a:pt x="270" y="313"/>
                    <a:pt x="323" y="270"/>
                    <a:pt x="323" y="173"/>
                  </a:cubicBezTo>
                  <a:cubicBezTo>
                    <a:pt x="323" y="43"/>
                    <a:pt x="270" y="0"/>
                    <a:pt x="183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568" name="Google Shape;1821;p44"/>
            <p:cNvSpPr/>
            <p:nvPr/>
          </p:nvSpPr>
          <p:spPr>
            <a:xfrm>
              <a:off x="9307181" y="2174936"/>
              <a:ext cx="25826" cy="22026"/>
            </a:xfrm>
            <a:custGeom>
              <a:avLst/>
              <a:ahLst/>
              <a:rect l="l" t="t" r="r" b="b"/>
              <a:pathLst>
                <a:path w="367" h="313" extrusionOk="0">
                  <a:moveTo>
                    <a:pt x="183" y="0"/>
                  </a:moveTo>
                  <a:cubicBezTo>
                    <a:pt x="97" y="0"/>
                    <a:pt x="0" y="43"/>
                    <a:pt x="0" y="173"/>
                  </a:cubicBezTo>
                  <a:cubicBezTo>
                    <a:pt x="0" y="270"/>
                    <a:pt x="97" y="313"/>
                    <a:pt x="183" y="313"/>
                  </a:cubicBezTo>
                  <a:cubicBezTo>
                    <a:pt x="270" y="313"/>
                    <a:pt x="367" y="270"/>
                    <a:pt x="367" y="173"/>
                  </a:cubicBezTo>
                  <a:cubicBezTo>
                    <a:pt x="367" y="43"/>
                    <a:pt x="270" y="0"/>
                    <a:pt x="183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569" name="Google Shape;1822;p44"/>
            <p:cNvSpPr/>
            <p:nvPr/>
          </p:nvSpPr>
          <p:spPr>
            <a:xfrm>
              <a:off x="9380014" y="2174936"/>
              <a:ext cx="25052" cy="22026"/>
            </a:xfrm>
            <a:custGeom>
              <a:avLst/>
              <a:ahLst/>
              <a:rect l="l" t="t" r="r" b="b"/>
              <a:pathLst>
                <a:path w="356" h="313" extrusionOk="0">
                  <a:moveTo>
                    <a:pt x="183" y="0"/>
                  </a:moveTo>
                  <a:cubicBezTo>
                    <a:pt x="86" y="0"/>
                    <a:pt x="0" y="43"/>
                    <a:pt x="0" y="173"/>
                  </a:cubicBezTo>
                  <a:cubicBezTo>
                    <a:pt x="0" y="270"/>
                    <a:pt x="86" y="313"/>
                    <a:pt x="183" y="313"/>
                  </a:cubicBezTo>
                  <a:cubicBezTo>
                    <a:pt x="270" y="313"/>
                    <a:pt x="356" y="270"/>
                    <a:pt x="356" y="173"/>
                  </a:cubicBezTo>
                  <a:cubicBezTo>
                    <a:pt x="356" y="43"/>
                    <a:pt x="270" y="0"/>
                    <a:pt x="183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570" name="Google Shape;1823;p44"/>
            <p:cNvSpPr/>
            <p:nvPr/>
          </p:nvSpPr>
          <p:spPr>
            <a:xfrm>
              <a:off x="9455873" y="2174936"/>
              <a:ext cx="22026" cy="22026"/>
            </a:xfrm>
            <a:custGeom>
              <a:avLst/>
              <a:ahLst/>
              <a:rect l="l" t="t" r="r" b="b"/>
              <a:pathLst>
                <a:path w="313" h="313" extrusionOk="0">
                  <a:moveTo>
                    <a:pt x="140" y="0"/>
                  </a:moveTo>
                  <a:cubicBezTo>
                    <a:pt x="43" y="0"/>
                    <a:pt x="0" y="43"/>
                    <a:pt x="0" y="173"/>
                  </a:cubicBezTo>
                  <a:cubicBezTo>
                    <a:pt x="0" y="270"/>
                    <a:pt x="43" y="313"/>
                    <a:pt x="140" y="313"/>
                  </a:cubicBezTo>
                  <a:cubicBezTo>
                    <a:pt x="227" y="313"/>
                    <a:pt x="313" y="270"/>
                    <a:pt x="313" y="173"/>
                  </a:cubicBezTo>
                  <a:cubicBezTo>
                    <a:pt x="313" y="43"/>
                    <a:pt x="227" y="0"/>
                    <a:pt x="140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571" name="Google Shape;1824;p44"/>
            <p:cNvSpPr/>
            <p:nvPr/>
          </p:nvSpPr>
          <p:spPr>
            <a:xfrm>
              <a:off x="9528706" y="2174936"/>
              <a:ext cx="22026" cy="22026"/>
            </a:xfrm>
            <a:custGeom>
              <a:avLst/>
              <a:ahLst/>
              <a:rect l="l" t="t" r="r" b="b"/>
              <a:pathLst>
                <a:path w="313" h="313" extrusionOk="0">
                  <a:moveTo>
                    <a:pt x="184" y="0"/>
                  </a:moveTo>
                  <a:cubicBezTo>
                    <a:pt x="86" y="0"/>
                    <a:pt x="0" y="43"/>
                    <a:pt x="0" y="173"/>
                  </a:cubicBezTo>
                  <a:cubicBezTo>
                    <a:pt x="0" y="270"/>
                    <a:pt x="86" y="313"/>
                    <a:pt x="184" y="313"/>
                  </a:cubicBezTo>
                  <a:cubicBezTo>
                    <a:pt x="270" y="313"/>
                    <a:pt x="313" y="270"/>
                    <a:pt x="313" y="173"/>
                  </a:cubicBezTo>
                  <a:cubicBezTo>
                    <a:pt x="313" y="43"/>
                    <a:pt x="270" y="0"/>
                    <a:pt x="184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572" name="Google Shape;1825;p44"/>
            <p:cNvSpPr/>
            <p:nvPr/>
          </p:nvSpPr>
          <p:spPr>
            <a:xfrm>
              <a:off x="9601539" y="2174936"/>
              <a:ext cx="25122" cy="22026"/>
            </a:xfrm>
            <a:custGeom>
              <a:avLst/>
              <a:ahLst/>
              <a:rect l="l" t="t" r="r" b="b"/>
              <a:pathLst>
                <a:path w="357" h="313" extrusionOk="0">
                  <a:moveTo>
                    <a:pt x="173" y="0"/>
                  </a:moveTo>
                  <a:cubicBezTo>
                    <a:pt x="86" y="0"/>
                    <a:pt x="0" y="43"/>
                    <a:pt x="0" y="173"/>
                  </a:cubicBezTo>
                  <a:cubicBezTo>
                    <a:pt x="0" y="270"/>
                    <a:pt x="86" y="313"/>
                    <a:pt x="173" y="313"/>
                  </a:cubicBezTo>
                  <a:cubicBezTo>
                    <a:pt x="270" y="313"/>
                    <a:pt x="356" y="270"/>
                    <a:pt x="356" y="173"/>
                  </a:cubicBezTo>
                  <a:cubicBezTo>
                    <a:pt x="356" y="43"/>
                    <a:pt x="270" y="0"/>
                    <a:pt x="173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573" name="Google Shape;1826;p44"/>
            <p:cNvSpPr/>
            <p:nvPr/>
          </p:nvSpPr>
          <p:spPr>
            <a:xfrm>
              <a:off x="9674373" y="2174936"/>
              <a:ext cx="25122" cy="22026"/>
            </a:xfrm>
            <a:custGeom>
              <a:avLst/>
              <a:ahLst/>
              <a:rect l="l" t="t" r="r" b="b"/>
              <a:pathLst>
                <a:path w="357" h="313" extrusionOk="0">
                  <a:moveTo>
                    <a:pt x="173" y="0"/>
                  </a:moveTo>
                  <a:cubicBezTo>
                    <a:pt x="87" y="0"/>
                    <a:pt x="0" y="43"/>
                    <a:pt x="0" y="173"/>
                  </a:cubicBezTo>
                  <a:cubicBezTo>
                    <a:pt x="0" y="270"/>
                    <a:pt x="87" y="313"/>
                    <a:pt x="173" y="313"/>
                  </a:cubicBezTo>
                  <a:cubicBezTo>
                    <a:pt x="270" y="313"/>
                    <a:pt x="356" y="270"/>
                    <a:pt x="356" y="173"/>
                  </a:cubicBezTo>
                  <a:cubicBezTo>
                    <a:pt x="356" y="43"/>
                    <a:pt x="270" y="0"/>
                    <a:pt x="173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574" name="Google Shape;1827;p44"/>
            <p:cNvSpPr/>
            <p:nvPr/>
          </p:nvSpPr>
          <p:spPr>
            <a:xfrm>
              <a:off x="9750232" y="2174936"/>
              <a:ext cx="22096" cy="22026"/>
            </a:xfrm>
            <a:custGeom>
              <a:avLst/>
              <a:ahLst/>
              <a:rect l="l" t="t" r="r" b="b"/>
              <a:pathLst>
                <a:path w="314" h="313" extrusionOk="0">
                  <a:moveTo>
                    <a:pt x="130" y="0"/>
                  </a:moveTo>
                  <a:cubicBezTo>
                    <a:pt x="44" y="0"/>
                    <a:pt x="0" y="43"/>
                    <a:pt x="0" y="173"/>
                  </a:cubicBezTo>
                  <a:cubicBezTo>
                    <a:pt x="0" y="270"/>
                    <a:pt x="44" y="313"/>
                    <a:pt x="130" y="313"/>
                  </a:cubicBezTo>
                  <a:cubicBezTo>
                    <a:pt x="216" y="313"/>
                    <a:pt x="313" y="270"/>
                    <a:pt x="313" y="173"/>
                  </a:cubicBezTo>
                  <a:cubicBezTo>
                    <a:pt x="313" y="43"/>
                    <a:pt x="216" y="0"/>
                    <a:pt x="130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575" name="Google Shape;1828;p44"/>
            <p:cNvSpPr/>
            <p:nvPr/>
          </p:nvSpPr>
          <p:spPr>
            <a:xfrm>
              <a:off x="9234348" y="2247769"/>
              <a:ext cx="22800" cy="25122"/>
            </a:xfrm>
            <a:custGeom>
              <a:avLst/>
              <a:ahLst/>
              <a:rect l="l" t="t" r="r" b="b"/>
              <a:pathLst>
                <a:path w="324" h="357" extrusionOk="0">
                  <a:moveTo>
                    <a:pt x="183" y="0"/>
                  </a:moveTo>
                  <a:cubicBezTo>
                    <a:pt x="54" y="0"/>
                    <a:pt x="0" y="87"/>
                    <a:pt x="0" y="173"/>
                  </a:cubicBezTo>
                  <a:cubicBezTo>
                    <a:pt x="0" y="270"/>
                    <a:pt x="54" y="356"/>
                    <a:pt x="183" y="356"/>
                  </a:cubicBezTo>
                  <a:cubicBezTo>
                    <a:pt x="270" y="356"/>
                    <a:pt x="323" y="270"/>
                    <a:pt x="323" y="173"/>
                  </a:cubicBezTo>
                  <a:cubicBezTo>
                    <a:pt x="323" y="87"/>
                    <a:pt x="270" y="0"/>
                    <a:pt x="183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576" name="Google Shape;1829;p44"/>
            <p:cNvSpPr/>
            <p:nvPr/>
          </p:nvSpPr>
          <p:spPr>
            <a:xfrm>
              <a:off x="9307181" y="2247769"/>
              <a:ext cx="25826" cy="25122"/>
            </a:xfrm>
            <a:custGeom>
              <a:avLst/>
              <a:ahLst/>
              <a:rect l="l" t="t" r="r" b="b"/>
              <a:pathLst>
                <a:path w="367" h="357" extrusionOk="0">
                  <a:moveTo>
                    <a:pt x="183" y="0"/>
                  </a:moveTo>
                  <a:cubicBezTo>
                    <a:pt x="97" y="0"/>
                    <a:pt x="0" y="87"/>
                    <a:pt x="0" y="173"/>
                  </a:cubicBezTo>
                  <a:cubicBezTo>
                    <a:pt x="0" y="270"/>
                    <a:pt x="97" y="356"/>
                    <a:pt x="183" y="356"/>
                  </a:cubicBezTo>
                  <a:cubicBezTo>
                    <a:pt x="270" y="356"/>
                    <a:pt x="367" y="270"/>
                    <a:pt x="367" y="173"/>
                  </a:cubicBezTo>
                  <a:cubicBezTo>
                    <a:pt x="367" y="87"/>
                    <a:pt x="270" y="0"/>
                    <a:pt x="183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577" name="Google Shape;1830;p44"/>
            <p:cNvSpPr/>
            <p:nvPr/>
          </p:nvSpPr>
          <p:spPr>
            <a:xfrm>
              <a:off x="9380014" y="2247769"/>
              <a:ext cx="25052" cy="25122"/>
            </a:xfrm>
            <a:custGeom>
              <a:avLst/>
              <a:ahLst/>
              <a:rect l="l" t="t" r="r" b="b"/>
              <a:pathLst>
                <a:path w="356" h="357" extrusionOk="0">
                  <a:moveTo>
                    <a:pt x="183" y="0"/>
                  </a:moveTo>
                  <a:cubicBezTo>
                    <a:pt x="86" y="0"/>
                    <a:pt x="0" y="87"/>
                    <a:pt x="0" y="173"/>
                  </a:cubicBezTo>
                  <a:cubicBezTo>
                    <a:pt x="0" y="270"/>
                    <a:pt x="86" y="356"/>
                    <a:pt x="183" y="356"/>
                  </a:cubicBezTo>
                  <a:cubicBezTo>
                    <a:pt x="270" y="356"/>
                    <a:pt x="356" y="270"/>
                    <a:pt x="356" y="173"/>
                  </a:cubicBezTo>
                  <a:cubicBezTo>
                    <a:pt x="356" y="87"/>
                    <a:pt x="270" y="0"/>
                    <a:pt x="183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578" name="Google Shape;1831;p44"/>
            <p:cNvSpPr/>
            <p:nvPr/>
          </p:nvSpPr>
          <p:spPr>
            <a:xfrm>
              <a:off x="9455873" y="2247769"/>
              <a:ext cx="22026" cy="25122"/>
            </a:xfrm>
            <a:custGeom>
              <a:avLst/>
              <a:ahLst/>
              <a:rect l="l" t="t" r="r" b="b"/>
              <a:pathLst>
                <a:path w="313" h="357" extrusionOk="0">
                  <a:moveTo>
                    <a:pt x="140" y="0"/>
                  </a:moveTo>
                  <a:cubicBezTo>
                    <a:pt x="43" y="0"/>
                    <a:pt x="0" y="87"/>
                    <a:pt x="0" y="173"/>
                  </a:cubicBezTo>
                  <a:cubicBezTo>
                    <a:pt x="0" y="270"/>
                    <a:pt x="43" y="356"/>
                    <a:pt x="140" y="356"/>
                  </a:cubicBezTo>
                  <a:cubicBezTo>
                    <a:pt x="227" y="356"/>
                    <a:pt x="313" y="270"/>
                    <a:pt x="313" y="173"/>
                  </a:cubicBezTo>
                  <a:cubicBezTo>
                    <a:pt x="313" y="87"/>
                    <a:pt x="227" y="0"/>
                    <a:pt x="140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579" name="Google Shape;1832;p44"/>
            <p:cNvSpPr/>
            <p:nvPr/>
          </p:nvSpPr>
          <p:spPr>
            <a:xfrm>
              <a:off x="9528706" y="2247769"/>
              <a:ext cx="22026" cy="25122"/>
            </a:xfrm>
            <a:custGeom>
              <a:avLst/>
              <a:ahLst/>
              <a:rect l="l" t="t" r="r" b="b"/>
              <a:pathLst>
                <a:path w="313" h="357" extrusionOk="0">
                  <a:moveTo>
                    <a:pt x="184" y="0"/>
                  </a:moveTo>
                  <a:cubicBezTo>
                    <a:pt x="86" y="0"/>
                    <a:pt x="0" y="87"/>
                    <a:pt x="0" y="173"/>
                  </a:cubicBezTo>
                  <a:cubicBezTo>
                    <a:pt x="0" y="270"/>
                    <a:pt x="86" y="356"/>
                    <a:pt x="184" y="356"/>
                  </a:cubicBezTo>
                  <a:cubicBezTo>
                    <a:pt x="270" y="356"/>
                    <a:pt x="313" y="270"/>
                    <a:pt x="313" y="173"/>
                  </a:cubicBezTo>
                  <a:cubicBezTo>
                    <a:pt x="313" y="87"/>
                    <a:pt x="270" y="0"/>
                    <a:pt x="184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580" name="Google Shape;1833;p44"/>
            <p:cNvSpPr/>
            <p:nvPr/>
          </p:nvSpPr>
          <p:spPr>
            <a:xfrm>
              <a:off x="9601539" y="2247769"/>
              <a:ext cx="25122" cy="25122"/>
            </a:xfrm>
            <a:custGeom>
              <a:avLst/>
              <a:ahLst/>
              <a:rect l="l" t="t" r="r" b="b"/>
              <a:pathLst>
                <a:path w="357" h="357" extrusionOk="0">
                  <a:moveTo>
                    <a:pt x="173" y="0"/>
                  </a:moveTo>
                  <a:cubicBezTo>
                    <a:pt x="86" y="0"/>
                    <a:pt x="0" y="87"/>
                    <a:pt x="0" y="173"/>
                  </a:cubicBezTo>
                  <a:cubicBezTo>
                    <a:pt x="0" y="270"/>
                    <a:pt x="86" y="356"/>
                    <a:pt x="173" y="356"/>
                  </a:cubicBezTo>
                  <a:cubicBezTo>
                    <a:pt x="270" y="356"/>
                    <a:pt x="356" y="270"/>
                    <a:pt x="356" y="173"/>
                  </a:cubicBezTo>
                  <a:cubicBezTo>
                    <a:pt x="356" y="87"/>
                    <a:pt x="270" y="0"/>
                    <a:pt x="173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581" name="Google Shape;1834;p44"/>
            <p:cNvSpPr/>
            <p:nvPr/>
          </p:nvSpPr>
          <p:spPr>
            <a:xfrm>
              <a:off x="9674373" y="2247769"/>
              <a:ext cx="25122" cy="25122"/>
            </a:xfrm>
            <a:custGeom>
              <a:avLst/>
              <a:ahLst/>
              <a:rect l="l" t="t" r="r" b="b"/>
              <a:pathLst>
                <a:path w="357" h="357" extrusionOk="0">
                  <a:moveTo>
                    <a:pt x="173" y="0"/>
                  </a:moveTo>
                  <a:cubicBezTo>
                    <a:pt x="87" y="0"/>
                    <a:pt x="0" y="87"/>
                    <a:pt x="0" y="173"/>
                  </a:cubicBezTo>
                  <a:cubicBezTo>
                    <a:pt x="0" y="270"/>
                    <a:pt x="87" y="356"/>
                    <a:pt x="173" y="356"/>
                  </a:cubicBezTo>
                  <a:cubicBezTo>
                    <a:pt x="270" y="356"/>
                    <a:pt x="356" y="270"/>
                    <a:pt x="356" y="173"/>
                  </a:cubicBezTo>
                  <a:cubicBezTo>
                    <a:pt x="356" y="87"/>
                    <a:pt x="270" y="0"/>
                    <a:pt x="173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582" name="Google Shape;1835;p44"/>
            <p:cNvSpPr/>
            <p:nvPr/>
          </p:nvSpPr>
          <p:spPr>
            <a:xfrm>
              <a:off x="9750232" y="2247769"/>
              <a:ext cx="22096" cy="25122"/>
            </a:xfrm>
            <a:custGeom>
              <a:avLst/>
              <a:ahLst/>
              <a:rect l="l" t="t" r="r" b="b"/>
              <a:pathLst>
                <a:path w="314" h="357" extrusionOk="0">
                  <a:moveTo>
                    <a:pt x="130" y="0"/>
                  </a:moveTo>
                  <a:cubicBezTo>
                    <a:pt x="44" y="0"/>
                    <a:pt x="0" y="87"/>
                    <a:pt x="0" y="173"/>
                  </a:cubicBezTo>
                  <a:cubicBezTo>
                    <a:pt x="0" y="270"/>
                    <a:pt x="44" y="356"/>
                    <a:pt x="130" y="356"/>
                  </a:cubicBezTo>
                  <a:cubicBezTo>
                    <a:pt x="216" y="356"/>
                    <a:pt x="313" y="270"/>
                    <a:pt x="313" y="173"/>
                  </a:cubicBezTo>
                  <a:cubicBezTo>
                    <a:pt x="313" y="87"/>
                    <a:pt x="216" y="0"/>
                    <a:pt x="130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583" name="Google Shape;1836;p44"/>
            <p:cNvSpPr/>
            <p:nvPr/>
          </p:nvSpPr>
          <p:spPr>
            <a:xfrm>
              <a:off x="9234348" y="2319829"/>
              <a:ext cx="22800" cy="25896"/>
            </a:xfrm>
            <a:custGeom>
              <a:avLst/>
              <a:ahLst/>
              <a:rect l="l" t="t" r="r" b="b"/>
              <a:pathLst>
                <a:path w="324" h="368" extrusionOk="0">
                  <a:moveTo>
                    <a:pt x="183" y="1"/>
                  </a:moveTo>
                  <a:cubicBezTo>
                    <a:pt x="54" y="1"/>
                    <a:pt x="0" y="98"/>
                    <a:pt x="0" y="184"/>
                  </a:cubicBezTo>
                  <a:cubicBezTo>
                    <a:pt x="0" y="270"/>
                    <a:pt x="54" y="367"/>
                    <a:pt x="183" y="367"/>
                  </a:cubicBezTo>
                  <a:cubicBezTo>
                    <a:pt x="270" y="367"/>
                    <a:pt x="323" y="270"/>
                    <a:pt x="323" y="184"/>
                  </a:cubicBezTo>
                  <a:cubicBezTo>
                    <a:pt x="323" y="98"/>
                    <a:pt x="270" y="1"/>
                    <a:pt x="18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584" name="Google Shape;1837;p44"/>
            <p:cNvSpPr/>
            <p:nvPr/>
          </p:nvSpPr>
          <p:spPr>
            <a:xfrm>
              <a:off x="9307181" y="2319829"/>
              <a:ext cx="25826" cy="25896"/>
            </a:xfrm>
            <a:custGeom>
              <a:avLst/>
              <a:ahLst/>
              <a:rect l="l" t="t" r="r" b="b"/>
              <a:pathLst>
                <a:path w="367" h="368" extrusionOk="0">
                  <a:moveTo>
                    <a:pt x="183" y="1"/>
                  </a:moveTo>
                  <a:cubicBezTo>
                    <a:pt x="97" y="1"/>
                    <a:pt x="0" y="98"/>
                    <a:pt x="0" y="184"/>
                  </a:cubicBezTo>
                  <a:cubicBezTo>
                    <a:pt x="0" y="270"/>
                    <a:pt x="97" y="367"/>
                    <a:pt x="183" y="367"/>
                  </a:cubicBezTo>
                  <a:cubicBezTo>
                    <a:pt x="270" y="367"/>
                    <a:pt x="367" y="270"/>
                    <a:pt x="367" y="184"/>
                  </a:cubicBezTo>
                  <a:cubicBezTo>
                    <a:pt x="367" y="98"/>
                    <a:pt x="270" y="1"/>
                    <a:pt x="18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585" name="Google Shape;1838;p44"/>
            <p:cNvSpPr/>
            <p:nvPr/>
          </p:nvSpPr>
          <p:spPr>
            <a:xfrm>
              <a:off x="9380014" y="2319829"/>
              <a:ext cx="25052" cy="25896"/>
            </a:xfrm>
            <a:custGeom>
              <a:avLst/>
              <a:ahLst/>
              <a:rect l="l" t="t" r="r" b="b"/>
              <a:pathLst>
                <a:path w="356" h="368" extrusionOk="0">
                  <a:moveTo>
                    <a:pt x="183" y="1"/>
                  </a:moveTo>
                  <a:cubicBezTo>
                    <a:pt x="86" y="1"/>
                    <a:pt x="0" y="98"/>
                    <a:pt x="0" y="184"/>
                  </a:cubicBezTo>
                  <a:cubicBezTo>
                    <a:pt x="0" y="270"/>
                    <a:pt x="86" y="367"/>
                    <a:pt x="183" y="367"/>
                  </a:cubicBezTo>
                  <a:cubicBezTo>
                    <a:pt x="270" y="367"/>
                    <a:pt x="356" y="270"/>
                    <a:pt x="356" y="184"/>
                  </a:cubicBezTo>
                  <a:cubicBezTo>
                    <a:pt x="356" y="98"/>
                    <a:pt x="270" y="1"/>
                    <a:pt x="18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586" name="Google Shape;1839;p44"/>
            <p:cNvSpPr/>
            <p:nvPr/>
          </p:nvSpPr>
          <p:spPr>
            <a:xfrm>
              <a:off x="9455873" y="2319829"/>
              <a:ext cx="22026" cy="25896"/>
            </a:xfrm>
            <a:custGeom>
              <a:avLst/>
              <a:ahLst/>
              <a:rect l="l" t="t" r="r" b="b"/>
              <a:pathLst>
                <a:path w="313" h="368" extrusionOk="0">
                  <a:moveTo>
                    <a:pt x="140" y="1"/>
                  </a:moveTo>
                  <a:cubicBezTo>
                    <a:pt x="43" y="1"/>
                    <a:pt x="0" y="98"/>
                    <a:pt x="0" y="184"/>
                  </a:cubicBezTo>
                  <a:cubicBezTo>
                    <a:pt x="0" y="270"/>
                    <a:pt x="43" y="367"/>
                    <a:pt x="140" y="367"/>
                  </a:cubicBezTo>
                  <a:cubicBezTo>
                    <a:pt x="227" y="367"/>
                    <a:pt x="313" y="270"/>
                    <a:pt x="313" y="184"/>
                  </a:cubicBezTo>
                  <a:cubicBezTo>
                    <a:pt x="313" y="98"/>
                    <a:pt x="227" y="1"/>
                    <a:pt x="140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587" name="Google Shape;1840;p44"/>
            <p:cNvSpPr/>
            <p:nvPr/>
          </p:nvSpPr>
          <p:spPr>
            <a:xfrm>
              <a:off x="9528706" y="2319829"/>
              <a:ext cx="22026" cy="25896"/>
            </a:xfrm>
            <a:custGeom>
              <a:avLst/>
              <a:ahLst/>
              <a:rect l="l" t="t" r="r" b="b"/>
              <a:pathLst>
                <a:path w="313" h="368" extrusionOk="0">
                  <a:moveTo>
                    <a:pt x="184" y="1"/>
                  </a:moveTo>
                  <a:cubicBezTo>
                    <a:pt x="86" y="1"/>
                    <a:pt x="0" y="98"/>
                    <a:pt x="0" y="184"/>
                  </a:cubicBezTo>
                  <a:cubicBezTo>
                    <a:pt x="0" y="270"/>
                    <a:pt x="86" y="367"/>
                    <a:pt x="184" y="367"/>
                  </a:cubicBezTo>
                  <a:cubicBezTo>
                    <a:pt x="270" y="367"/>
                    <a:pt x="313" y="270"/>
                    <a:pt x="313" y="184"/>
                  </a:cubicBezTo>
                  <a:cubicBezTo>
                    <a:pt x="313" y="98"/>
                    <a:pt x="270" y="1"/>
                    <a:pt x="184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588" name="Google Shape;1841;p44"/>
            <p:cNvSpPr/>
            <p:nvPr/>
          </p:nvSpPr>
          <p:spPr>
            <a:xfrm>
              <a:off x="9601539" y="2319829"/>
              <a:ext cx="25122" cy="25896"/>
            </a:xfrm>
            <a:custGeom>
              <a:avLst/>
              <a:ahLst/>
              <a:rect l="l" t="t" r="r" b="b"/>
              <a:pathLst>
                <a:path w="357" h="368" extrusionOk="0">
                  <a:moveTo>
                    <a:pt x="173" y="1"/>
                  </a:moveTo>
                  <a:cubicBezTo>
                    <a:pt x="86" y="1"/>
                    <a:pt x="0" y="98"/>
                    <a:pt x="0" y="184"/>
                  </a:cubicBezTo>
                  <a:cubicBezTo>
                    <a:pt x="0" y="270"/>
                    <a:pt x="86" y="367"/>
                    <a:pt x="173" y="367"/>
                  </a:cubicBezTo>
                  <a:cubicBezTo>
                    <a:pt x="270" y="367"/>
                    <a:pt x="356" y="270"/>
                    <a:pt x="356" y="184"/>
                  </a:cubicBezTo>
                  <a:cubicBezTo>
                    <a:pt x="356" y="98"/>
                    <a:pt x="270" y="1"/>
                    <a:pt x="17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589" name="Google Shape;1842;p44"/>
            <p:cNvSpPr/>
            <p:nvPr/>
          </p:nvSpPr>
          <p:spPr>
            <a:xfrm>
              <a:off x="9674373" y="2319829"/>
              <a:ext cx="25122" cy="25896"/>
            </a:xfrm>
            <a:custGeom>
              <a:avLst/>
              <a:ahLst/>
              <a:rect l="l" t="t" r="r" b="b"/>
              <a:pathLst>
                <a:path w="357" h="368" extrusionOk="0">
                  <a:moveTo>
                    <a:pt x="173" y="1"/>
                  </a:moveTo>
                  <a:cubicBezTo>
                    <a:pt x="87" y="1"/>
                    <a:pt x="0" y="98"/>
                    <a:pt x="0" y="184"/>
                  </a:cubicBezTo>
                  <a:cubicBezTo>
                    <a:pt x="0" y="270"/>
                    <a:pt x="87" y="367"/>
                    <a:pt x="173" y="367"/>
                  </a:cubicBezTo>
                  <a:cubicBezTo>
                    <a:pt x="270" y="367"/>
                    <a:pt x="356" y="270"/>
                    <a:pt x="356" y="184"/>
                  </a:cubicBezTo>
                  <a:cubicBezTo>
                    <a:pt x="356" y="98"/>
                    <a:pt x="270" y="1"/>
                    <a:pt x="17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590" name="Google Shape;1843;p44"/>
            <p:cNvSpPr/>
            <p:nvPr/>
          </p:nvSpPr>
          <p:spPr>
            <a:xfrm>
              <a:off x="9750232" y="2319829"/>
              <a:ext cx="22096" cy="25896"/>
            </a:xfrm>
            <a:custGeom>
              <a:avLst/>
              <a:ahLst/>
              <a:rect l="l" t="t" r="r" b="b"/>
              <a:pathLst>
                <a:path w="314" h="368" extrusionOk="0">
                  <a:moveTo>
                    <a:pt x="130" y="1"/>
                  </a:moveTo>
                  <a:cubicBezTo>
                    <a:pt x="44" y="1"/>
                    <a:pt x="0" y="98"/>
                    <a:pt x="0" y="184"/>
                  </a:cubicBezTo>
                  <a:cubicBezTo>
                    <a:pt x="0" y="270"/>
                    <a:pt x="44" y="367"/>
                    <a:pt x="130" y="367"/>
                  </a:cubicBezTo>
                  <a:cubicBezTo>
                    <a:pt x="216" y="367"/>
                    <a:pt x="313" y="270"/>
                    <a:pt x="313" y="184"/>
                  </a:cubicBezTo>
                  <a:cubicBezTo>
                    <a:pt x="313" y="98"/>
                    <a:pt x="216" y="1"/>
                    <a:pt x="130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591" name="Google Shape;1844;p44"/>
            <p:cNvSpPr/>
            <p:nvPr/>
          </p:nvSpPr>
          <p:spPr>
            <a:xfrm>
              <a:off x="9234348" y="2395688"/>
              <a:ext cx="22800" cy="22870"/>
            </a:xfrm>
            <a:custGeom>
              <a:avLst/>
              <a:ahLst/>
              <a:rect l="l" t="t" r="r" b="b"/>
              <a:pathLst>
                <a:path w="324" h="325" extrusionOk="0">
                  <a:moveTo>
                    <a:pt x="183" y="1"/>
                  </a:moveTo>
                  <a:cubicBezTo>
                    <a:pt x="54" y="1"/>
                    <a:pt x="0" y="55"/>
                    <a:pt x="0" y="141"/>
                  </a:cubicBezTo>
                  <a:cubicBezTo>
                    <a:pt x="0" y="227"/>
                    <a:pt x="54" y="324"/>
                    <a:pt x="183" y="324"/>
                  </a:cubicBezTo>
                  <a:cubicBezTo>
                    <a:pt x="270" y="324"/>
                    <a:pt x="323" y="227"/>
                    <a:pt x="323" y="141"/>
                  </a:cubicBezTo>
                  <a:cubicBezTo>
                    <a:pt x="323" y="55"/>
                    <a:pt x="270" y="1"/>
                    <a:pt x="18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592" name="Google Shape;1845;p44"/>
            <p:cNvSpPr/>
            <p:nvPr/>
          </p:nvSpPr>
          <p:spPr>
            <a:xfrm>
              <a:off x="9307181" y="2395688"/>
              <a:ext cx="25826" cy="22870"/>
            </a:xfrm>
            <a:custGeom>
              <a:avLst/>
              <a:ahLst/>
              <a:rect l="l" t="t" r="r" b="b"/>
              <a:pathLst>
                <a:path w="367" h="325" extrusionOk="0">
                  <a:moveTo>
                    <a:pt x="183" y="1"/>
                  </a:moveTo>
                  <a:cubicBezTo>
                    <a:pt x="97" y="1"/>
                    <a:pt x="0" y="55"/>
                    <a:pt x="0" y="141"/>
                  </a:cubicBezTo>
                  <a:cubicBezTo>
                    <a:pt x="0" y="227"/>
                    <a:pt x="97" y="324"/>
                    <a:pt x="183" y="324"/>
                  </a:cubicBezTo>
                  <a:cubicBezTo>
                    <a:pt x="270" y="324"/>
                    <a:pt x="367" y="227"/>
                    <a:pt x="367" y="141"/>
                  </a:cubicBezTo>
                  <a:cubicBezTo>
                    <a:pt x="367" y="55"/>
                    <a:pt x="270" y="1"/>
                    <a:pt x="18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593" name="Google Shape;1846;p44"/>
            <p:cNvSpPr/>
            <p:nvPr/>
          </p:nvSpPr>
          <p:spPr>
            <a:xfrm>
              <a:off x="9380014" y="2395688"/>
              <a:ext cx="25052" cy="22870"/>
            </a:xfrm>
            <a:custGeom>
              <a:avLst/>
              <a:ahLst/>
              <a:rect l="l" t="t" r="r" b="b"/>
              <a:pathLst>
                <a:path w="356" h="325" extrusionOk="0">
                  <a:moveTo>
                    <a:pt x="183" y="1"/>
                  </a:moveTo>
                  <a:cubicBezTo>
                    <a:pt x="86" y="1"/>
                    <a:pt x="0" y="55"/>
                    <a:pt x="0" y="141"/>
                  </a:cubicBezTo>
                  <a:cubicBezTo>
                    <a:pt x="0" y="227"/>
                    <a:pt x="86" y="324"/>
                    <a:pt x="183" y="324"/>
                  </a:cubicBezTo>
                  <a:cubicBezTo>
                    <a:pt x="270" y="324"/>
                    <a:pt x="356" y="227"/>
                    <a:pt x="356" y="141"/>
                  </a:cubicBezTo>
                  <a:cubicBezTo>
                    <a:pt x="356" y="55"/>
                    <a:pt x="270" y="1"/>
                    <a:pt x="18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594" name="Google Shape;1847;p44"/>
            <p:cNvSpPr/>
            <p:nvPr/>
          </p:nvSpPr>
          <p:spPr>
            <a:xfrm>
              <a:off x="9455873" y="2395688"/>
              <a:ext cx="22026" cy="22870"/>
            </a:xfrm>
            <a:custGeom>
              <a:avLst/>
              <a:ahLst/>
              <a:rect l="l" t="t" r="r" b="b"/>
              <a:pathLst>
                <a:path w="313" h="325" extrusionOk="0">
                  <a:moveTo>
                    <a:pt x="140" y="1"/>
                  </a:moveTo>
                  <a:cubicBezTo>
                    <a:pt x="43" y="1"/>
                    <a:pt x="0" y="55"/>
                    <a:pt x="0" y="141"/>
                  </a:cubicBezTo>
                  <a:cubicBezTo>
                    <a:pt x="0" y="227"/>
                    <a:pt x="43" y="324"/>
                    <a:pt x="140" y="324"/>
                  </a:cubicBezTo>
                  <a:cubicBezTo>
                    <a:pt x="227" y="324"/>
                    <a:pt x="313" y="227"/>
                    <a:pt x="313" y="141"/>
                  </a:cubicBezTo>
                  <a:cubicBezTo>
                    <a:pt x="313" y="55"/>
                    <a:pt x="227" y="1"/>
                    <a:pt x="140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595" name="Google Shape;1848;p44"/>
            <p:cNvSpPr/>
            <p:nvPr/>
          </p:nvSpPr>
          <p:spPr>
            <a:xfrm>
              <a:off x="9528706" y="2395688"/>
              <a:ext cx="22026" cy="22870"/>
            </a:xfrm>
            <a:custGeom>
              <a:avLst/>
              <a:ahLst/>
              <a:rect l="l" t="t" r="r" b="b"/>
              <a:pathLst>
                <a:path w="313" h="325" extrusionOk="0">
                  <a:moveTo>
                    <a:pt x="184" y="1"/>
                  </a:moveTo>
                  <a:cubicBezTo>
                    <a:pt x="86" y="1"/>
                    <a:pt x="0" y="55"/>
                    <a:pt x="0" y="141"/>
                  </a:cubicBezTo>
                  <a:cubicBezTo>
                    <a:pt x="0" y="227"/>
                    <a:pt x="86" y="324"/>
                    <a:pt x="184" y="324"/>
                  </a:cubicBezTo>
                  <a:cubicBezTo>
                    <a:pt x="270" y="324"/>
                    <a:pt x="313" y="227"/>
                    <a:pt x="313" y="141"/>
                  </a:cubicBezTo>
                  <a:cubicBezTo>
                    <a:pt x="313" y="55"/>
                    <a:pt x="270" y="1"/>
                    <a:pt x="184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596" name="Google Shape;1849;p44"/>
            <p:cNvSpPr/>
            <p:nvPr/>
          </p:nvSpPr>
          <p:spPr>
            <a:xfrm>
              <a:off x="9601539" y="2395688"/>
              <a:ext cx="25122" cy="22870"/>
            </a:xfrm>
            <a:custGeom>
              <a:avLst/>
              <a:ahLst/>
              <a:rect l="l" t="t" r="r" b="b"/>
              <a:pathLst>
                <a:path w="357" h="325" extrusionOk="0">
                  <a:moveTo>
                    <a:pt x="173" y="1"/>
                  </a:moveTo>
                  <a:cubicBezTo>
                    <a:pt x="86" y="1"/>
                    <a:pt x="0" y="55"/>
                    <a:pt x="0" y="141"/>
                  </a:cubicBezTo>
                  <a:cubicBezTo>
                    <a:pt x="0" y="227"/>
                    <a:pt x="86" y="324"/>
                    <a:pt x="173" y="324"/>
                  </a:cubicBezTo>
                  <a:cubicBezTo>
                    <a:pt x="270" y="324"/>
                    <a:pt x="356" y="227"/>
                    <a:pt x="356" y="141"/>
                  </a:cubicBezTo>
                  <a:cubicBezTo>
                    <a:pt x="356" y="55"/>
                    <a:pt x="270" y="1"/>
                    <a:pt x="17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597" name="Google Shape;1850;p44"/>
            <p:cNvSpPr/>
            <p:nvPr/>
          </p:nvSpPr>
          <p:spPr>
            <a:xfrm>
              <a:off x="9674373" y="2395688"/>
              <a:ext cx="25122" cy="22870"/>
            </a:xfrm>
            <a:custGeom>
              <a:avLst/>
              <a:ahLst/>
              <a:rect l="l" t="t" r="r" b="b"/>
              <a:pathLst>
                <a:path w="357" h="325" extrusionOk="0">
                  <a:moveTo>
                    <a:pt x="173" y="1"/>
                  </a:moveTo>
                  <a:cubicBezTo>
                    <a:pt x="87" y="1"/>
                    <a:pt x="0" y="55"/>
                    <a:pt x="0" y="141"/>
                  </a:cubicBezTo>
                  <a:cubicBezTo>
                    <a:pt x="0" y="227"/>
                    <a:pt x="87" y="324"/>
                    <a:pt x="173" y="324"/>
                  </a:cubicBezTo>
                  <a:cubicBezTo>
                    <a:pt x="270" y="324"/>
                    <a:pt x="356" y="227"/>
                    <a:pt x="356" y="141"/>
                  </a:cubicBezTo>
                  <a:cubicBezTo>
                    <a:pt x="356" y="55"/>
                    <a:pt x="270" y="1"/>
                    <a:pt x="17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598" name="Google Shape;1851;p44"/>
            <p:cNvSpPr/>
            <p:nvPr/>
          </p:nvSpPr>
          <p:spPr>
            <a:xfrm>
              <a:off x="9750232" y="2395688"/>
              <a:ext cx="22096" cy="22870"/>
            </a:xfrm>
            <a:custGeom>
              <a:avLst/>
              <a:ahLst/>
              <a:rect l="l" t="t" r="r" b="b"/>
              <a:pathLst>
                <a:path w="314" h="325" extrusionOk="0">
                  <a:moveTo>
                    <a:pt x="130" y="1"/>
                  </a:moveTo>
                  <a:cubicBezTo>
                    <a:pt x="44" y="1"/>
                    <a:pt x="0" y="55"/>
                    <a:pt x="0" y="141"/>
                  </a:cubicBezTo>
                  <a:cubicBezTo>
                    <a:pt x="0" y="227"/>
                    <a:pt x="44" y="324"/>
                    <a:pt x="130" y="324"/>
                  </a:cubicBezTo>
                  <a:cubicBezTo>
                    <a:pt x="216" y="324"/>
                    <a:pt x="313" y="227"/>
                    <a:pt x="313" y="141"/>
                  </a:cubicBezTo>
                  <a:cubicBezTo>
                    <a:pt x="313" y="55"/>
                    <a:pt x="216" y="1"/>
                    <a:pt x="130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599" name="Google Shape;1852;p44"/>
            <p:cNvSpPr/>
            <p:nvPr/>
          </p:nvSpPr>
          <p:spPr>
            <a:xfrm>
              <a:off x="9234348" y="2468521"/>
              <a:ext cx="22800" cy="22096"/>
            </a:xfrm>
            <a:custGeom>
              <a:avLst/>
              <a:ahLst/>
              <a:rect l="l" t="t" r="r" b="b"/>
              <a:pathLst>
                <a:path w="324" h="314" extrusionOk="0">
                  <a:moveTo>
                    <a:pt x="183" y="1"/>
                  </a:moveTo>
                  <a:cubicBezTo>
                    <a:pt x="54" y="1"/>
                    <a:pt x="0" y="98"/>
                    <a:pt x="0" y="184"/>
                  </a:cubicBezTo>
                  <a:cubicBezTo>
                    <a:pt x="0" y="270"/>
                    <a:pt x="54" y="313"/>
                    <a:pt x="183" y="313"/>
                  </a:cubicBezTo>
                  <a:cubicBezTo>
                    <a:pt x="270" y="313"/>
                    <a:pt x="323" y="270"/>
                    <a:pt x="323" y="184"/>
                  </a:cubicBezTo>
                  <a:cubicBezTo>
                    <a:pt x="323" y="98"/>
                    <a:pt x="270" y="1"/>
                    <a:pt x="18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600" name="Google Shape;1853;p44"/>
            <p:cNvSpPr/>
            <p:nvPr/>
          </p:nvSpPr>
          <p:spPr>
            <a:xfrm>
              <a:off x="9307181" y="2468521"/>
              <a:ext cx="25826" cy="22096"/>
            </a:xfrm>
            <a:custGeom>
              <a:avLst/>
              <a:ahLst/>
              <a:rect l="l" t="t" r="r" b="b"/>
              <a:pathLst>
                <a:path w="367" h="314" extrusionOk="0">
                  <a:moveTo>
                    <a:pt x="183" y="1"/>
                  </a:moveTo>
                  <a:cubicBezTo>
                    <a:pt x="97" y="1"/>
                    <a:pt x="0" y="98"/>
                    <a:pt x="0" y="184"/>
                  </a:cubicBezTo>
                  <a:cubicBezTo>
                    <a:pt x="0" y="270"/>
                    <a:pt x="97" y="313"/>
                    <a:pt x="183" y="313"/>
                  </a:cubicBezTo>
                  <a:cubicBezTo>
                    <a:pt x="270" y="313"/>
                    <a:pt x="367" y="270"/>
                    <a:pt x="367" y="184"/>
                  </a:cubicBezTo>
                  <a:cubicBezTo>
                    <a:pt x="367" y="98"/>
                    <a:pt x="270" y="1"/>
                    <a:pt x="18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601" name="Google Shape;1854;p44"/>
            <p:cNvSpPr/>
            <p:nvPr/>
          </p:nvSpPr>
          <p:spPr>
            <a:xfrm>
              <a:off x="9380014" y="2468521"/>
              <a:ext cx="25052" cy="22096"/>
            </a:xfrm>
            <a:custGeom>
              <a:avLst/>
              <a:ahLst/>
              <a:rect l="l" t="t" r="r" b="b"/>
              <a:pathLst>
                <a:path w="356" h="314" extrusionOk="0">
                  <a:moveTo>
                    <a:pt x="183" y="1"/>
                  </a:moveTo>
                  <a:cubicBezTo>
                    <a:pt x="86" y="1"/>
                    <a:pt x="0" y="98"/>
                    <a:pt x="0" y="184"/>
                  </a:cubicBezTo>
                  <a:cubicBezTo>
                    <a:pt x="0" y="270"/>
                    <a:pt x="86" y="313"/>
                    <a:pt x="183" y="313"/>
                  </a:cubicBezTo>
                  <a:cubicBezTo>
                    <a:pt x="270" y="313"/>
                    <a:pt x="356" y="270"/>
                    <a:pt x="356" y="184"/>
                  </a:cubicBezTo>
                  <a:cubicBezTo>
                    <a:pt x="356" y="98"/>
                    <a:pt x="270" y="1"/>
                    <a:pt x="18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602" name="Google Shape;1855;p44"/>
            <p:cNvSpPr/>
            <p:nvPr/>
          </p:nvSpPr>
          <p:spPr>
            <a:xfrm>
              <a:off x="9455873" y="2468521"/>
              <a:ext cx="22026" cy="22096"/>
            </a:xfrm>
            <a:custGeom>
              <a:avLst/>
              <a:ahLst/>
              <a:rect l="l" t="t" r="r" b="b"/>
              <a:pathLst>
                <a:path w="313" h="314" extrusionOk="0">
                  <a:moveTo>
                    <a:pt x="140" y="1"/>
                  </a:moveTo>
                  <a:cubicBezTo>
                    <a:pt x="43" y="1"/>
                    <a:pt x="0" y="98"/>
                    <a:pt x="0" y="184"/>
                  </a:cubicBezTo>
                  <a:cubicBezTo>
                    <a:pt x="0" y="270"/>
                    <a:pt x="43" y="313"/>
                    <a:pt x="140" y="313"/>
                  </a:cubicBezTo>
                  <a:cubicBezTo>
                    <a:pt x="227" y="313"/>
                    <a:pt x="313" y="270"/>
                    <a:pt x="313" y="184"/>
                  </a:cubicBezTo>
                  <a:cubicBezTo>
                    <a:pt x="313" y="98"/>
                    <a:pt x="227" y="1"/>
                    <a:pt x="140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603" name="Google Shape;1856;p44"/>
            <p:cNvSpPr/>
            <p:nvPr/>
          </p:nvSpPr>
          <p:spPr>
            <a:xfrm>
              <a:off x="9528706" y="2468521"/>
              <a:ext cx="22026" cy="22096"/>
            </a:xfrm>
            <a:custGeom>
              <a:avLst/>
              <a:ahLst/>
              <a:rect l="l" t="t" r="r" b="b"/>
              <a:pathLst>
                <a:path w="313" h="314" extrusionOk="0">
                  <a:moveTo>
                    <a:pt x="184" y="1"/>
                  </a:moveTo>
                  <a:cubicBezTo>
                    <a:pt x="86" y="1"/>
                    <a:pt x="0" y="98"/>
                    <a:pt x="0" y="184"/>
                  </a:cubicBezTo>
                  <a:cubicBezTo>
                    <a:pt x="0" y="270"/>
                    <a:pt x="86" y="313"/>
                    <a:pt x="184" y="313"/>
                  </a:cubicBezTo>
                  <a:cubicBezTo>
                    <a:pt x="270" y="313"/>
                    <a:pt x="313" y="270"/>
                    <a:pt x="313" y="184"/>
                  </a:cubicBezTo>
                  <a:cubicBezTo>
                    <a:pt x="313" y="98"/>
                    <a:pt x="270" y="1"/>
                    <a:pt x="184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604" name="Google Shape;1857;p44"/>
            <p:cNvSpPr/>
            <p:nvPr/>
          </p:nvSpPr>
          <p:spPr>
            <a:xfrm>
              <a:off x="9601539" y="2468521"/>
              <a:ext cx="25122" cy="22096"/>
            </a:xfrm>
            <a:custGeom>
              <a:avLst/>
              <a:ahLst/>
              <a:rect l="l" t="t" r="r" b="b"/>
              <a:pathLst>
                <a:path w="357" h="314" extrusionOk="0">
                  <a:moveTo>
                    <a:pt x="173" y="1"/>
                  </a:moveTo>
                  <a:cubicBezTo>
                    <a:pt x="86" y="1"/>
                    <a:pt x="0" y="98"/>
                    <a:pt x="0" y="184"/>
                  </a:cubicBezTo>
                  <a:cubicBezTo>
                    <a:pt x="0" y="270"/>
                    <a:pt x="86" y="313"/>
                    <a:pt x="173" y="313"/>
                  </a:cubicBezTo>
                  <a:cubicBezTo>
                    <a:pt x="270" y="313"/>
                    <a:pt x="356" y="270"/>
                    <a:pt x="356" y="184"/>
                  </a:cubicBezTo>
                  <a:cubicBezTo>
                    <a:pt x="356" y="98"/>
                    <a:pt x="270" y="1"/>
                    <a:pt x="17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605" name="Google Shape;1858;p44"/>
            <p:cNvSpPr/>
            <p:nvPr/>
          </p:nvSpPr>
          <p:spPr>
            <a:xfrm>
              <a:off x="9674373" y="2468521"/>
              <a:ext cx="25122" cy="22096"/>
            </a:xfrm>
            <a:custGeom>
              <a:avLst/>
              <a:ahLst/>
              <a:rect l="l" t="t" r="r" b="b"/>
              <a:pathLst>
                <a:path w="357" h="314" extrusionOk="0">
                  <a:moveTo>
                    <a:pt x="173" y="1"/>
                  </a:moveTo>
                  <a:cubicBezTo>
                    <a:pt x="87" y="1"/>
                    <a:pt x="0" y="98"/>
                    <a:pt x="0" y="184"/>
                  </a:cubicBezTo>
                  <a:cubicBezTo>
                    <a:pt x="0" y="270"/>
                    <a:pt x="87" y="313"/>
                    <a:pt x="173" y="313"/>
                  </a:cubicBezTo>
                  <a:cubicBezTo>
                    <a:pt x="270" y="313"/>
                    <a:pt x="356" y="270"/>
                    <a:pt x="356" y="184"/>
                  </a:cubicBezTo>
                  <a:cubicBezTo>
                    <a:pt x="356" y="98"/>
                    <a:pt x="270" y="1"/>
                    <a:pt x="17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606" name="Google Shape;1859;p44"/>
            <p:cNvSpPr/>
            <p:nvPr/>
          </p:nvSpPr>
          <p:spPr>
            <a:xfrm>
              <a:off x="9750232" y="2468521"/>
              <a:ext cx="22096" cy="22096"/>
            </a:xfrm>
            <a:custGeom>
              <a:avLst/>
              <a:ahLst/>
              <a:rect l="l" t="t" r="r" b="b"/>
              <a:pathLst>
                <a:path w="314" h="314" extrusionOk="0">
                  <a:moveTo>
                    <a:pt x="130" y="1"/>
                  </a:moveTo>
                  <a:cubicBezTo>
                    <a:pt x="44" y="1"/>
                    <a:pt x="0" y="98"/>
                    <a:pt x="0" y="184"/>
                  </a:cubicBezTo>
                  <a:cubicBezTo>
                    <a:pt x="0" y="270"/>
                    <a:pt x="44" y="313"/>
                    <a:pt x="130" y="313"/>
                  </a:cubicBezTo>
                  <a:cubicBezTo>
                    <a:pt x="216" y="313"/>
                    <a:pt x="313" y="270"/>
                    <a:pt x="313" y="184"/>
                  </a:cubicBezTo>
                  <a:cubicBezTo>
                    <a:pt x="313" y="98"/>
                    <a:pt x="216" y="1"/>
                    <a:pt x="130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607" name="Google Shape;1860;p44"/>
            <p:cNvSpPr/>
            <p:nvPr/>
          </p:nvSpPr>
          <p:spPr>
            <a:xfrm>
              <a:off x="9234348" y="2541354"/>
              <a:ext cx="22800" cy="25122"/>
            </a:xfrm>
            <a:custGeom>
              <a:avLst/>
              <a:ahLst/>
              <a:rect l="l" t="t" r="r" b="b"/>
              <a:pathLst>
                <a:path w="324" h="357" extrusionOk="0">
                  <a:moveTo>
                    <a:pt x="183" y="1"/>
                  </a:moveTo>
                  <a:cubicBezTo>
                    <a:pt x="54" y="1"/>
                    <a:pt x="0" y="87"/>
                    <a:pt x="0" y="184"/>
                  </a:cubicBezTo>
                  <a:cubicBezTo>
                    <a:pt x="0" y="270"/>
                    <a:pt x="54" y="357"/>
                    <a:pt x="183" y="357"/>
                  </a:cubicBezTo>
                  <a:cubicBezTo>
                    <a:pt x="270" y="357"/>
                    <a:pt x="323" y="270"/>
                    <a:pt x="323" y="184"/>
                  </a:cubicBezTo>
                  <a:cubicBezTo>
                    <a:pt x="323" y="87"/>
                    <a:pt x="270" y="1"/>
                    <a:pt x="18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608" name="Google Shape;1861;p44"/>
            <p:cNvSpPr/>
            <p:nvPr/>
          </p:nvSpPr>
          <p:spPr>
            <a:xfrm>
              <a:off x="9307181" y="2541354"/>
              <a:ext cx="25826" cy="25122"/>
            </a:xfrm>
            <a:custGeom>
              <a:avLst/>
              <a:ahLst/>
              <a:rect l="l" t="t" r="r" b="b"/>
              <a:pathLst>
                <a:path w="367" h="357" extrusionOk="0">
                  <a:moveTo>
                    <a:pt x="183" y="1"/>
                  </a:moveTo>
                  <a:cubicBezTo>
                    <a:pt x="97" y="1"/>
                    <a:pt x="0" y="87"/>
                    <a:pt x="0" y="184"/>
                  </a:cubicBezTo>
                  <a:cubicBezTo>
                    <a:pt x="0" y="270"/>
                    <a:pt x="97" y="357"/>
                    <a:pt x="183" y="357"/>
                  </a:cubicBezTo>
                  <a:cubicBezTo>
                    <a:pt x="270" y="357"/>
                    <a:pt x="367" y="270"/>
                    <a:pt x="367" y="184"/>
                  </a:cubicBezTo>
                  <a:cubicBezTo>
                    <a:pt x="367" y="87"/>
                    <a:pt x="270" y="1"/>
                    <a:pt x="18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609" name="Google Shape;1862;p44"/>
            <p:cNvSpPr/>
            <p:nvPr/>
          </p:nvSpPr>
          <p:spPr>
            <a:xfrm>
              <a:off x="9380014" y="2541354"/>
              <a:ext cx="25052" cy="25122"/>
            </a:xfrm>
            <a:custGeom>
              <a:avLst/>
              <a:ahLst/>
              <a:rect l="l" t="t" r="r" b="b"/>
              <a:pathLst>
                <a:path w="356" h="357" extrusionOk="0">
                  <a:moveTo>
                    <a:pt x="183" y="1"/>
                  </a:moveTo>
                  <a:cubicBezTo>
                    <a:pt x="86" y="1"/>
                    <a:pt x="0" y="87"/>
                    <a:pt x="0" y="184"/>
                  </a:cubicBezTo>
                  <a:cubicBezTo>
                    <a:pt x="0" y="270"/>
                    <a:pt x="86" y="357"/>
                    <a:pt x="183" y="357"/>
                  </a:cubicBezTo>
                  <a:cubicBezTo>
                    <a:pt x="270" y="357"/>
                    <a:pt x="356" y="270"/>
                    <a:pt x="356" y="184"/>
                  </a:cubicBezTo>
                  <a:cubicBezTo>
                    <a:pt x="356" y="87"/>
                    <a:pt x="270" y="1"/>
                    <a:pt x="18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610" name="Google Shape;1863;p44"/>
            <p:cNvSpPr/>
            <p:nvPr/>
          </p:nvSpPr>
          <p:spPr>
            <a:xfrm>
              <a:off x="9455873" y="2541354"/>
              <a:ext cx="22026" cy="25122"/>
            </a:xfrm>
            <a:custGeom>
              <a:avLst/>
              <a:ahLst/>
              <a:rect l="l" t="t" r="r" b="b"/>
              <a:pathLst>
                <a:path w="313" h="357" extrusionOk="0">
                  <a:moveTo>
                    <a:pt x="140" y="1"/>
                  </a:moveTo>
                  <a:cubicBezTo>
                    <a:pt x="43" y="1"/>
                    <a:pt x="0" y="87"/>
                    <a:pt x="0" y="184"/>
                  </a:cubicBezTo>
                  <a:cubicBezTo>
                    <a:pt x="0" y="270"/>
                    <a:pt x="43" y="357"/>
                    <a:pt x="140" y="357"/>
                  </a:cubicBezTo>
                  <a:cubicBezTo>
                    <a:pt x="227" y="357"/>
                    <a:pt x="313" y="270"/>
                    <a:pt x="313" y="184"/>
                  </a:cubicBezTo>
                  <a:cubicBezTo>
                    <a:pt x="313" y="87"/>
                    <a:pt x="227" y="1"/>
                    <a:pt x="140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611" name="Google Shape;1864;p44"/>
            <p:cNvSpPr/>
            <p:nvPr/>
          </p:nvSpPr>
          <p:spPr>
            <a:xfrm>
              <a:off x="9528706" y="2541354"/>
              <a:ext cx="22026" cy="25122"/>
            </a:xfrm>
            <a:custGeom>
              <a:avLst/>
              <a:ahLst/>
              <a:rect l="l" t="t" r="r" b="b"/>
              <a:pathLst>
                <a:path w="313" h="357" extrusionOk="0">
                  <a:moveTo>
                    <a:pt x="184" y="1"/>
                  </a:moveTo>
                  <a:cubicBezTo>
                    <a:pt x="86" y="1"/>
                    <a:pt x="0" y="87"/>
                    <a:pt x="0" y="184"/>
                  </a:cubicBezTo>
                  <a:cubicBezTo>
                    <a:pt x="0" y="270"/>
                    <a:pt x="86" y="357"/>
                    <a:pt x="184" y="357"/>
                  </a:cubicBezTo>
                  <a:cubicBezTo>
                    <a:pt x="270" y="357"/>
                    <a:pt x="313" y="270"/>
                    <a:pt x="313" y="184"/>
                  </a:cubicBezTo>
                  <a:cubicBezTo>
                    <a:pt x="313" y="87"/>
                    <a:pt x="270" y="1"/>
                    <a:pt x="184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612" name="Google Shape;1865;p44"/>
            <p:cNvSpPr/>
            <p:nvPr/>
          </p:nvSpPr>
          <p:spPr>
            <a:xfrm>
              <a:off x="9601539" y="2541354"/>
              <a:ext cx="25122" cy="25122"/>
            </a:xfrm>
            <a:custGeom>
              <a:avLst/>
              <a:ahLst/>
              <a:rect l="l" t="t" r="r" b="b"/>
              <a:pathLst>
                <a:path w="357" h="357" extrusionOk="0">
                  <a:moveTo>
                    <a:pt x="173" y="1"/>
                  </a:moveTo>
                  <a:cubicBezTo>
                    <a:pt x="86" y="1"/>
                    <a:pt x="0" y="87"/>
                    <a:pt x="0" y="184"/>
                  </a:cubicBezTo>
                  <a:cubicBezTo>
                    <a:pt x="0" y="270"/>
                    <a:pt x="86" y="357"/>
                    <a:pt x="173" y="357"/>
                  </a:cubicBezTo>
                  <a:cubicBezTo>
                    <a:pt x="270" y="357"/>
                    <a:pt x="356" y="270"/>
                    <a:pt x="356" y="184"/>
                  </a:cubicBezTo>
                  <a:cubicBezTo>
                    <a:pt x="356" y="87"/>
                    <a:pt x="270" y="1"/>
                    <a:pt x="17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613" name="Google Shape;1866;p44"/>
            <p:cNvSpPr/>
            <p:nvPr/>
          </p:nvSpPr>
          <p:spPr>
            <a:xfrm>
              <a:off x="9674373" y="2541354"/>
              <a:ext cx="25122" cy="25122"/>
            </a:xfrm>
            <a:custGeom>
              <a:avLst/>
              <a:ahLst/>
              <a:rect l="l" t="t" r="r" b="b"/>
              <a:pathLst>
                <a:path w="357" h="357" extrusionOk="0">
                  <a:moveTo>
                    <a:pt x="173" y="1"/>
                  </a:moveTo>
                  <a:cubicBezTo>
                    <a:pt x="87" y="1"/>
                    <a:pt x="0" y="87"/>
                    <a:pt x="0" y="184"/>
                  </a:cubicBezTo>
                  <a:cubicBezTo>
                    <a:pt x="0" y="270"/>
                    <a:pt x="87" y="357"/>
                    <a:pt x="173" y="357"/>
                  </a:cubicBezTo>
                  <a:cubicBezTo>
                    <a:pt x="270" y="357"/>
                    <a:pt x="356" y="270"/>
                    <a:pt x="356" y="184"/>
                  </a:cubicBezTo>
                  <a:cubicBezTo>
                    <a:pt x="356" y="87"/>
                    <a:pt x="270" y="1"/>
                    <a:pt x="17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614" name="Google Shape;1867;p44"/>
            <p:cNvSpPr/>
            <p:nvPr/>
          </p:nvSpPr>
          <p:spPr>
            <a:xfrm>
              <a:off x="9750232" y="2541354"/>
              <a:ext cx="22096" cy="25122"/>
            </a:xfrm>
            <a:custGeom>
              <a:avLst/>
              <a:ahLst/>
              <a:rect l="l" t="t" r="r" b="b"/>
              <a:pathLst>
                <a:path w="314" h="357" extrusionOk="0">
                  <a:moveTo>
                    <a:pt x="130" y="1"/>
                  </a:moveTo>
                  <a:cubicBezTo>
                    <a:pt x="44" y="1"/>
                    <a:pt x="0" y="87"/>
                    <a:pt x="0" y="184"/>
                  </a:cubicBezTo>
                  <a:cubicBezTo>
                    <a:pt x="0" y="270"/>
                    <a:pt x="44" y="357"/>
                    <a:pt x="130" y="357"/>
                  </a:cubicBezTo>
                  <a:cubicBezTo>
                    <a:pt x="216" y="357"/>
                    <a:pt x="313" y="270"/>
                    <a:pt x="313" y="184"/>
                  </a:cubicBezTo>
                  <a:cubicBezTo>
                    <a:pt x="313" y="87"/>
                    <a:pt x="216" y="1"/>
                    <a:pt x="130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615" name="Google Shape;1868;p44"/>
            <p:cNvSpPr/>
            <p:nvPr/>
          </p:nvSpPr>
          <p:spPr>
            <a:xfrm>
              <a:off x="9234348" y="2614187"/>
              <a:ext cx="22800" cy="25122"/>
            </a:xfrm>
            <a:custGeom>
              <a:avLst/>
              <a:ahLst/>
              <a:rect l="l" t="t" r="r" b="b"/>
              <a:pathLst>
                <a:path w="324" h="357" extrusionOk="0">
                  <a:moveTo>
                    <a:pt x="183" y="1"/>
                  </a:moveTo>
                  <a:cubicBezTo>
                    <a:pt x="54" y="1"/>
                    <a:pt x="0" y="87"/>
                    <a:pt x="0" y="184"/>
                  </a:cubicBezTo>
                  <a:cubicBezTo>
                    <a:pt x="0" y="270"/>
                    <a:pt x="54" y="357"/>
                    <a:pt x="183" y="357"/>
                  </a:cubicBezTo>
                  <a:cubicBezTo>
                    <a:pt x="270" y="357"/>
                    <a:pt x="323" y="270"/>
                    <a:pt x="323" y="184"/>
                  </a:cubicBezTo>
                  <a:cubicBezTo>
                    <a:pt x="323" y="87"/>
                    <a:pt x="270" y="1"/>
                    <a:pt x="18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616" name="Google Shape;1869;p44"/>
            <p:cNvSpPr/>
            <p:nvPr/>
          </p:nvSpPr>
          <p:spPr>
            <a:xfrm>
              <a:off x="9307181" y="2614187"/>
              <a:ext cx="25826" cy="25122"/>
            </a:xfrm>
            <a:custGeom>
              <a:avLst/>
              <a:ahLst/>
              <a:rect l="l" t="t" r="r" b="b"/>
              <a:pathLst>
                <a:path w="367" h="357" extrusionOk="0">
                  <a:moveTo>
                    <a:pt x="183" y="1"/>
                  </a:moveTo>
                  <a:cubicBezTo>
                    <a:pt x="97" y="1"/>
                    <a:pt x="0" y="87"/>
                    <a:pt x="0" y="184"/>
                  </a:cubicBezTo>
                  <a:cubicBezTo>
                    <a:pt x="0" y="270"/>
                    <a:pt x="97" y="357"/>
                    <a:pt x="183" y="357"/>
                  </a:cubicBezTo>
                  <a:cubicBezTo>
                    <a:pt x="270" y="357"/>
                    <a:pt x="367" y="270"/>
                    <a:pt x="367" y="184"/>
                  </a:cubicBezTo>
                  <a:cubicBezTo>
                    <a:pt x="367" y="87"/>
                    <a:pt x="270" y="1"/>
                    <a:pt x="18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617" name="Google Shape;1870;p44"/>
            <p:cNvSpPr/>
            <p:nvPr/>
          </p:nvSpPr>
          <p:spPr>
            <a:xfrm>
              <a:off x="9380014" y="2614187"/>
              <a:ext cx="25052" cy="25122"/>
            </a:xfrm>
            <a:custGeom>
              <a:avLst/>
              <a:ahLst/>
              <a:rect l="l" t="t" r="r" b="b"/>
              <a:pathLst>
                <a:path w="356" h="357" extrusionOk="0">
                  <a:moveTo>
                    <a:pt x="183" y="1"/>
                  </a:moveTo>
                  <a:cubicBezTo>
                    <a:pt x="86" y="1"/>
                    <a:pt x="0" y="87"/>
                    <a:pt x="0" y="184"/>
                  </a:cubicBezTo>
                  <a:cubicBezTo>
                    <a:pt x="0" y="270"/>
                    <a:pt x="86" y="357"/>
                    <a:pt x="183" y="357"/>
                  </a:cubicBezTo>
                  <a:cubicBezTo>
                    <a:pt x="270" y="357"/>
                    <a:pt x="356" y="270"/>
                    <a:pt x="356" y="184"/>
                  </a:cubicBezTo>
                  <a:cubicBezTo>
                    <a:pt x="356" y="87"/>
                    <a:pt x="270" y="1"/>
                    <a:pt x="18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618" name="Google Shape;1871;p44"/>
            <p:cNvSpPr/>
            <p:nvPr/>
          </p:nvSpPr>
          <p:spPr>
            <a:xfrm>
              <a:off x="9455873" y="2614187"/>
              <a:ext cx="22026" cy="25122"/>
            </a:xfrm>
            <a:custGeom>
              <a:avLst/>
              <a:ahLst/>
              <a:rect l="l" t="t" r="r" b="b"/>
              <a:pathLst>
                <a:path w="313" h="357" extrusionOk="0">
                  <a:moveTo>
                    <a:pt x="140" y="1"/>
                  </a:moveTo>
                  <a:cubicBezTo>
                    <a:pt x="43" y="1"/>
                    <a:pt x="0" y="87"/>
                    <a:pt x="0" y="184"/>
                  </a:cubicBezTo>
                  <a:cubicBezTo>
                    <a:pt x="0" y="270"/>
                    <a:pt x="43" y="357"/>
                    <a:pt x="140" y="357"/>
                  </a:cubicBezTo>
                  <a:cubicBezTo>
                    <a:pt x="227" y="357"/>
                    <a:pt x="313" y="270"/>
                    <a:pt x="313" y="184"/>
                  </a:cubicBezTo>
                  <a:cubicBezTo>
                    <a:pt x="313" y="87"/>
                    <a:pt x="227" y="1"/>
                    <a:pt x="140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619" name="Google Shape;1872;p44"/>
            <p:cNvSpPr/>
            <p:nvPr/>
          </p:nvSpPr>
          <p:spPr>
            <a:xfrm>
              <a:off x="9528706" y="2614187"/>
              <a:ext cx="22026" cy="25122"/>
            </a:xfrm>
            <a:custGeom>
              <a:avLst/>
              <a:ahLst/>
              <a:rect l="l" t="t" r="r" b="b"/>
              <a:pathLst>
                <a:path w="313" h="357" extrusionOk="0">
                  <a:moveTo>
                    <a:pt x="184" y="1"/>
                  </a:moveTo>
                  <a:cubicBezTo>
                    <a:pt x="86" y="1"/>
                    <a:pt x="0" y="87"/>
                    <a:pt x="0" y="184"/>
                  </a:cubicBezTo>
                  <a:cubicBezTo>
                    <a:pt x="0" y="270"/>
                    <a:pt x="86" y="357"/>
                    <a:pt x="184" y="357"/>
                  </a:cubicBezTo>
                  <a:cubicBezTo>
                    <a:pt x="270" y="357"/>
                    <a:pt x="313" y="270"/>
                    <a:pt x="313" y="184"/>
                  </a:cubicBezTo>
                  <a:cubicBezTo>
                    <a:pt x="313" y="87"/>
                    <a:pt x="270" y="1"/>
                    <a:pt x="184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620" name="Google Shape;1873;p44"/>
            <p:cNvSpPr/>
            <p:nvPr/>
          </p:nvSpPr>
          <p:spPr>
            <a:xfrm>
              <a:off x="9601539" y="2614187"/>
              <a:ext cx="25122" cy="25122"/>
            </a:xfrm>
            <a:custGeom>
              <a:avLst/>
              <a:ahLst/>
              <a:rect l="l" t="t" r="r" b="b"/>
              <a:pathLst>
                <a:path w="357" h="357" extrusionOk="0">
                  <a:moveTo>
                    <a:pt x="173" y="1"/>
                  </a:moveTo>
                  <a:cubicBezTo>
                    <a:pt x="86" y="1"/>
                    <a:pt x="0" y="87"/>
                    <a:pt x="0" y="184"/>
                  </a:cubicBezTo>
                  <a:cubicBezTo>
                    <a:pt x="0" y="270"/>
                    <a:pt x="86" y="357"/>
                    <a:pt x="173" y="357"/>
                  </a:cubicBezTo>
                  <a:cubicBezTo>
                    <a:pt x="270" y="357"/>
                    <a:pt x="356" y="270"/>
                    <a:pt x="356" y="184"/>
                  </a:cubicBezTo>
                  <a:cubicBezTo>
                    <a:pt x="356" y="87"/>
                    <a:pt x="270" y="1"/>
                    <a:pt x="17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621" name="Google Shape;1874;p44"/>
            <p:cNvSpPr/>
            <p:nvPr/>
          </p:nvSpPr>
          <p:spPr>
            <a:xfrm>
              <a:off x="9674373" y="2614187"/>
              <a:ext cx="25122" cy="25122"/>
            </a:xfrm>
            <a:custGeom>
              <a:avLst/>
              <a:ahLst/>
              <a:rect l="l" t="t" r="r" b="b"/>
              <a:pathLst>
                <a:path w="357" h="357" extrusionOk="0">
                  <a:moveTo>
                    <a:pt x="173" y="1"/>
                  </a:moveTo>
                  <a:cubicBezTo>
                    <a:pt x="87" y="1"/>
                    <a:pt x="0" y="87"/>
                    <a:pt x="0" y="184"/>
                  </a:cubicBezTo>
                  <a:cubicBezTo>
                    <a:pt x="0" y="270"/>
                    <a:pt x="87" y="357"/>
                    <a:pt x="173" y="357"/>
                  </a:cubicBezTo>
                  <a:cubicBezTo>
                    <a:pt x="270" y="357"/>
                    <a:pt x="356" y="270"/>
                    <a:pt x="356" y="184"/>
                  </a:cubicBezTo>
                  <a:cubicBezTo>
                    <a:pt x="356" y="87"/>
                    <a:pt x="270" y="1"/>
                    <a:pt x="17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622" name="Google Shape;1875;p44"/>
            <p:cNvSpPr/>
            <p:nvPr/>
          </p:nvSpPr>
          <p:spPr>
            <a:xfrm>
              <a:off x="9750232" y="2614187"/>
              <a:ext cx="22096" cy="25122"/>
            </a:xfrm>
            <a:custGeom>
              <a:avLst/>
              <a:ahLst/>
              <a:rect l="l" t="t" r="r" b="b"/>
              <a:pathLst>
                <a:path w="314" h="357" extrusionOk="0">
                  <a:moveTo>
                    <a:pt x="130" y="1"/>
                  </a:moveTo>
                  <a:cubicBezTo>
                    <a:pt x="44" y="1"/>
                    <a:pt x="0" y="87"/>
                    <a:pt x="0" y="184"/>
                  </a:cubicBezTo>
                  <a:cubicBezTo>
                    <a:pt x="0" y="270"/>
                    <a:pt x="44" y="357"/>
                    <a:pt x="130" y="357"/>
                  </a:cubicBezTo>
                  <a:cubicBezTo>
                    <a:pt x="216" y="357"/>
                    <a:pt x="313" y="270"/>
                    <a:pt x="313" y="184"/>
                  </a:cubicBezTo>
                  <a:cubicBezTo>
                    <a:pt x="313" y="87"/>
                    <a:pt x="216" y="1"/>
                    <a:pt x="130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623" name="Google Shape;1876;p44"/>
            <p:cNvSpPr/>
            <p:nvPr/>
          </p:nvSpPr>
          <p:spPr>
            <a:xfrm>
              <a:off x="9234348" y="2690046"/>
              <a:ext cx="22800" cy="22096"/>
            </a:xfrm>
            <a:custGeom>
              <a:avLst/>
              <a:ahLst/>
              <a:rect l="l" t="t" r="r" b="b"/>
              <a:pathLst>
                <a:path w="324" h="314" extrusionOk="0">
                  <a:moveTo>
                    <a:pt x="183" y="1"/>
                  </a:moveTo>
                  <a:cubicBezTo>
                    <a:pt x="54" y="1"/>
                    <a:pt x="0" y="44"/>
                    <a:pt x="0" y="130"/>
                  </a:cubicBezTo>
                  <a:cubicBezTo>
                    <a:pt x="0" y="270"/>
                    <a:pt x="54" y="314"/>
                    <a:pt x="183" y="314"/>
                  </a:cubicBezTo>
                  <a:cubicBezTo>
                    <a:pt x="270" y="314"/>
                    <a:pt x="323" y="270"/>
                    <a:pt x="323" y="130"/>
                  </a:cubicBezTo>
                  <a:cubicBezTo>
                    <a:pt x="323" y="44"/>
                    <a:pt x="270" y="1"/>
                    <a:pt x="18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624" name="Google Shape;1877;p44"/>
            <p:cNvSpPr/>
            <p:nvPr/>
          </p:nvSpPr>
          <p:spPr>
            <a:xfrm>
              <a:off x="9307181" y="2690046"/>
              <a:ext cx="25826" cy="22096"/>
            </a:xfrm>
            <a:custGeom>
              <a:avLst/>
              <a:ahLst/>
              <a:rect l="l" t="t" r="r" b="b"/>
              <a:pathLst>
                <a:path w="367" h="314" extrusionOk="0">
                  <a:moveTo>
                    <a:pt x="183" y="1"/>
                  </a:moveTo>
                  <a:cubicBezTo>
                    <a:pt x="97" y="1"/>
                    <a:pt x="0" y="44"/>
                    <a:pt x="0" y="130"/>
                  </a:cubicBezTo>
                  <a:cubicBezTo>
                    <a:pt x="0" y="270"/>
                    <a:pt x="97" y="314"/>
                    <a:pt x="183" y="314"/>
                  </a:cubicBezTo>
                  <a:cubicBezTo>
                    <a:pt x="270" y="314"/>
                    <a:pt x="367" y="270"/>
                    <a:pt x="367" y="130"/>
                  </a:cubicBezTo>
                  <a:cubicBezTo>
                    <a:pt x="367" y="44"/>
                    <a:pt x="270" y="1"/>
                    <a:pt x="18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625" name="Google Shape;1878;p44"/>
            <p:cNvSpPr/>
            <p:nvPr/>
          </p:nvSpPr>
          <p:spPr>
            <a:xfrm>
              <a:off x="9380014" y="2690046"/>
              <a:ext cx="25052" cy="22096"/>
            </a:xfrm>
            <a:custGeom>
              <a:avLst/>
              <a:ahLst/>
              <a:rect l="l" t="t" r="r" b="b"/>
              <a:pathLst>
                <a:path w="356" h="314" extrusionOk="0">
                  <a:moveTo>
                    <a:pt x="183" y="1"/>
                  </a:moveTo>
                  <a:cubicBezTo>
                    <a:pt x="86" y="1"/>
                    <a:pt x="0" y="44"/>
                    <a:pt x="0" y="130"/>
                  </a:cubicBezTo>
                  <a:cubicBezTo>
                    <a:pt x="0" y="270"/>
                    <a:pt x="86" y="314"/>
                    <a:pt x="183" y="314"/>
                  </a:cubicBezTo>
                  <a:cubicBezTo>
                    <a:pt x="270" y="314"/>
                    <a:pt x="356" y="270"/>
                    <a:pt x="356" y="130"/>
                  </a:cubicBezTo>
                  <a:cubicBezTo>
                    <a:pt x="356" y="44"/>
                    <a:pt x="270" y="1"/>
                    <a:pt x="18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626" name="Google Shape;1879;p44"/>
            <p:cNvSpPr/>
            <p:nvPr/>
          </p:nvSpPr>
          <p:spPr>
            <a:xfrm>
              <a:off x="9455873" y="2690046"/>
              <a:ext cx="22026" cy="22096"/>
            </a:xfrm>
            <a:custGeom>
              <a:avLst/>
              <a:ahLst/>
              <a:rect l="l" t="t" r="r" b="b"/>
              <a:pathLst>
                <a:path w="313" h="314" extrusionOk="0">
                  <a:moveTo>
                    <a:pt x="140" y="1"/>
                  </a:moveTo>
                  <a:cubicBezTo>
                    <a:pt x="43" y="1"/>
                    <a:pt x="0" y="44"/>
                    <a:pt x="0" y="130"/>
                  </a:cubicBezTo>
                  <a:cubicBezTo>
                    <a:pt x="0" y="270"/>
                    <a:pt x="43" y="314"/>
                    <a:pt x="140" y="314"/>
                  </a:cubicBezTo>
                  <a:cubicBezTo>
                    <a:pt x="227" y="314"/>
                    <a:pt x="313" y="270"/>
                    <a:pt x="313" y="130"/>
                  </a:cubicBezTo>
                  <a:cubicBezTo>
                    <a:pt x="313" y="44"/>
                    <a:pt x="227" y="1"/>
                    <a:pt x="140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627" name="Google Shape;1880;p44"/>
            <p:cNvSpPr/>
            <p:nvPr/>
          </p:nvSpPr>
          <p:spPr>
            <a:xfrm>
              <a:off x="9528706" y="2690046"/>
              <a:ext cx="22026" cy="22096"/>
            </a:xfrm>
            <a:custGeom>
              <a:avLst/>
              <a:ahLst/>
              <a:rect l="l" t="t" r="r" b="b"/>
              <a:pathLst>
                <a:path w="313" h="314" extrusionOk="0">
                  <a:moveTo>
                    <a:pt x="184" y="1"/>
                  </a:moveTo>
                  <a:cubicBezTo>
                    <a:pt x="86" y="1"/>
                    <a:pt x="0" y="44"/>
                    <a:pt x="0" y="130"/>
                  </a:cubicBezTo>
                  <a:cubicBezTo>
                    <a:pt x="0" y="270"/>
                    <a:pt x="86" y="314"/>
                    <a:pt x="184" y="314"/>
                  </a:cubicBezTo>
                  <a:cubicBezTo>
                    <a:pt x="270" y="314"/>
                    <a:pt x="313" y="270"/>
                    <a:pt x="313" y="130"/>
                  </a:cubicBezTo>
                  <a:cubicBezTo>
                    <a:pt x="313" y="44"/>
                    <a:pt x="270" y="1"/>
                    <a:pt x="184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628" name="Google Shape;1881;p44"/>
            <p:cNvSpPr/>
            <p:nvPr/>
          </p:nvSpPr>
          <p:spPr>
            <a:xfrm>
              <a:off x="9601539" y="2690046"/>
              <a:ext cx="25122" cy="22096"/>
            </a:xfrm>
            <a:custGeom>
              <a:avLst/>
              <a:ahLst/>
              <a:rect l="l" t="t" r="r" b="b"/>
              <a:pathLst>
                <a:path w="357" h="314" extrusionOk="0">
                  <a:moveTo>
                    <a:pt x="173" y="1"/>
                  </a:moveTo>
                  <a:cubicBezTo>
                    <a:pt x="86" y="1"/>
                    <a:pt x="0" y="44"/>
                    <a:pt x="0" y="130"/>
                  </a:cubicBezTo>
                  <a:cubicBezTo>
                    <a:pt x="0" y="270"/>
                    <a:pt x="86" y="314"/>
                    <a:pt x="173" y="314"/>
                  </a:cubicBezTo>
                  <a:cubicBezTo>
                    <a:pt x="270" y="314"/>
                    <a:pt x="356" y="270"/>
                    <a:pt x="356" y="130"/>
                  </a:cubicBezTo>
                  <a:cubicBezTo>
                    <a:pt x="356" y="44"/>
                    <a:pt x="270" y="1"/>
                    <a:pt x="17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629" name="Google Shape;1882;p44"/>
            <p:cNvSpPr/>
            <p:nvPr/>
          </p:nvSpPr>
          <p:spPr>
            <a:xfrm>
              <a:off x="9674373" y="2690046"/>
              <a:ext cx="25122" cy="22096"/>
            </a:xfrm>
            <a:custGeom>
              <a:avLst/>
              <a:ahLst/>
              <a:rect l="l" t="t" r="r" b="b"/>
              <a:pathLst>
                <a:path w="357" h="314" extrusionOk="0">
                  <a:moveTo>
                    <a:pt x="173" y="1"/>
                  </a:moveTo>
                  <a:cubicBezTo>
                    <a:pt x="87" y="1"/>
                    <a:pt x="0" y="44"/>
                    <a:pt x="0" y="130"/>
                  </a:cubicBezTo>
                  <a:cubicBezTo>
                    <a:pt x="0" y="270"/>
                    <a:pt x="87" y="314"/>
                    <a:pt x="173" y="314"/>
                  </a:cubicBezTo>
                  <a:cubicBezTo>
                    <a:pt x="270" y="314"/>
                    <a:pt x="356" y="270"/>
                    <a:pt x="356" y="130"/>
                  </a:cubicBezTo>
                  <a:cubicBezTo>
                    <a:pt x="356" y="44"/>
                    <a:pt x="270" y="1"/>
                    <a:pt x="17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630" name="Google Shape;1883;p44"/>
            <p:cNvSpPr/>
            <p:nvPr/>
          </p:nvSpPr>
          <p:spPr>
            <a:xfrm>
              <a:off x="9750232" y="2690046"/>
              <a:ext cx="22096" cy="22096"/>
            </a:xfrm>
            <a:custGeom>
              <a:avLst/>
              <a:ahLst/>
              <a:rect l="l" t="t" r="r" b="b"/>
              <a:pathLst>
                <a:path w="314" h="314" extrusionOk="0">
                  <a:moveTo>
                    <a:pt x="130" y="1"/>
                  </a:moveTo>
                  <a:cubicBezTo>
                    <a:pt x="44" y="1"/>
                    <a:pt x="0" y="44"/>
                    <a:pt x="0" y="130"/>
                  </a:cubicBezTo>
                  <a:cubicBezTo>
                    <a:pt x="0" y="270"/>
                    <a:pt x="44" y="314"/>
                    <a:pt x="130" y="314"/>
                  </a:cubicBezTo>
                  <a:cubicBezTo>
                    <a:pt x="216" y="314"/>
                    <a:pt x="313" y="270"/>
                    <a:pt x="313" y="130"/>
                  </a:cubicBezTo>
                  <a:cubicBezTo>
                    <a:pt x="313" y="44"/>
                    <a:pt x="216" y="1"/>
                    <a:pt x="130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049631" name="Google Shape;1884;p44"/>
          <p:cNvSpPr/>
          <p:nvPr/>
        </p:nvSpPr>
        <p:spPr>
          <a:xfrm rot="-1431438">
            <a:off x="8168203" y="1978977"/>
            <a:ext cx="221066" cy="252535"/>
          </a:xfrm>
          <a:custGeom>
            <a:avLst/>
            <a:ahLst/>
            <a:rect l="l" t="t" r="r" b="b"/>
            <a:pathLst>
              <a:path w="1974" h="2255" extrusionOk="0">
                <a:moveTo>
                  <a:pt x="1" y="1"/>
                </a:moveTo>
                <a:lnTo>
                  <a:pt x="184" y="2254"/>
                </a:lnTo>
                <a:lnTo>
                  <a:pt x="1974" y="950"/>
                </a:lnTo>
                <a:lnTo>
                  <a:pt x="1" y="1"/>
                </a:lnTo>
                <a:close/>
              </a:path>
            </a:pathLst>
          </a:custGeom>
          <a:solidFill>
            <a:schemeClr val="lt2"/>
          </a:solidFill>
          <a:ln w="9525" cap="flat" cmpd="sng">
            <a:solidFill>
              <a:srgbClr val="2D435B"/>
            </a:solidFill>
            <a:prstDash val="solid"/>
            <a:miter lim="10781"/>
            <a:headEnd type="none" w="sm" len="sm"/>
            <a:tailEnd type="none" w="sm" len="sm"/>
          </a:ln>
        </p:spPr>
        <p:txBody>
          <a:bodyPr anchor="ctr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49632" name="Google Shape;1885;p44"/>
          <p:cNvSpPr/>
          <p:nvPr/>
        </p:nvSpPr>
        <p:spPr>
          <a:xfrm rot="2903613">
            <a:off x="434751" y="4477227"/>
            <a:ext cx="221068" cy="252537"/>
          </a:xfrm>
          <a:custGeom>
            <a:avLst/>
            <a:ahLst/>
            <a:rect l="l" t="t" r="r" b="b"/>
            <a:pathLst>
              <a:path w="1974" h="2255" extrusionOk="0">
                <a:moveTo>
                  <a:pt x="1" y="1"/>
                </a:moveTo>
                <a:lnTo>
                  <a:pt x="184" y="2254"/>
                </a:lnTo>
                <a:lnTo>
                  <a:pt x="1974" y="950"/>
                </a:lnTo>
                <a:lnTo>
                  <a:pt x="1" y="1"/>
                </a:lnTo>
                <a:close/>
              </a:path>
            </a:pathLst>
          </a:custGeom>
          <a:solidFill>
            <a:schemeClr val="accent2"/>
          </a:solidFill>
          <a:ln w="9525" cap="flat" cmpd="sng">
            <a:solidFill>
              <a:srgbClr val="2D435B"/>
            </a:solidFill>
            <a:prstDash val="solid"/>
            <a:miter lim="10781"/>
            <a:headEnd type="none" w="sm" len="sm"/>
            <a:tailEnd type="none" w="sm" len="sm"/>
          </a:ln>
        </p:spPr>
        <p:txBody>
          <a:bodyPr anchor="ctr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49633" name="Google Shape;1886;p44"/>
          <p:cNvSpPr/>
          <p:nvPr/>
        </p:nvSpPr>
        <p:spPr>
          <a:xfrm>
            <a:off x="7431250" y="1020725"/>
            <a:ext cx="728100" cy="728100"/>
          </a:xfrm>
          <a:prstGeom prst="donut">
            <a:avLst>
              <a:gd name="adj" fmla="val 25000"/>
            </a:avLst>
          </a:prstGeom>
          <a:solidFill>
            <a:schemeClr val="accent3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anchor="ctr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49634" name="Google Shape;1887;p44"/>
          <p:cNvSpPr/>
          <p:nvPr/>
        </p:nvSpPr>
        <p:spPr>
          <a:xfrm rot="-1431438">
            <a:off x="8595053" y="2742089"/>
            <a:ext cx="221066" cy="252535"/>
          </a:xfrm>
          <a:custGeom>
            <a:avLst/>
            <a:ahLst/>
            <a:rect l="l" t="t" r="r" b="b"/>
            <a:pathLst>
              <a:path w="1974" h="2255" extrusionOk="0">
                <a:moveTo>
                  <a:pt x="1" y="1"/>
                </a:moveTo>
                <a:lnTo>
                  <a:pt x="184" y="2254"/>
                </a:lnTo>
                <a:lnTo>
                  <a:pt x="1974" y="950"/>
                </a:lnTo>
                <a:lnTo>
                  <a:pt x="1" y="1"/>
                </a:lnTo>
                <a:close/>
              </a:path>
            </a:pathLst>
          </a:custGeom>
          <a:solidFill>
            <a:schemeClr val="accent1"/>
          </a:solidFill>
          <a:ln w="9525" cap="flat" cmpd="sng">
            <a:solidFill>
              <a:srgbClr val="2D435B"/>
            </a:solidFill>
            <a:prstDash val="solid"/>
            <a:miter lim="10781"/>
            <a:headEnd type="none" w="sm" len="sm"/>
            <a:tailEnd type="none" w="sm" len="sm"/>
          </a:ln>
        </p:spPr>
        <p:txBody>
          <a:bodyPr anchor="ctr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49635" name="Google Shape;1888;p44"/>
          <p:cNvSpPr/>
          <p:nvPr/>
        </p:nvSpPr>
        <p:spPr>
          <a:xfrm rot="8530523">
            <a:off x="355025" y="4045278"/>
            <a:ext cx="221068" cy="252538"/>
          </a:xfrm>
          <a:custGeom>
            <a:avLst/>
            <a:ahLst/>
            <a:rect l="l" t="t" r="r" b="b"/>
            <a:pathLst>
              <a:path w="1974" h="2255" extrusionOk="0">
                <a:moveTo>
                  <a:pt x="1" y="1"/>
                </a:moveTo>
                <a:lnTo>
                  <a:pt x="184" y="2254"/>
                </a:lnTo>
                <a:lnTo>
                  <a:pt x="1974" y="950"/>
                </a:lnTo>
                <a:lnTo>
                  <a:pt x="1" y="1"/>
                </a:lnTo>
                <a:close/>
              </a:path>
            </a:pathLst>
          </a:custGeom>
          <a:solidFill>
            <a:schemeClr val="lt2"/>
          </a:solidFill>
          <a:ln w="9525" cap="flat" cmpd="sng">
            <a:solidFill>
              <a:srgbClr val="2D435B"/>
            </a:solidFill>
            <a:prstDash val="solid"/>
            <a:miter lim="10781"/>
            <a:headEnd type="none" w="sm" len="sm"/>
            <a:tailEnd type="none" w="sm" len="sm"/>
          </a:ln>
        </p:spPr>
        <p:txBody>
          <a:bodyPr anchor="ctr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2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6" name="Google Shape;6;p1"/>
          <p:cNvSpPr txBox="1">
            <a:spLocks noGrp="1"/>
          </p:cNvSpPr>
          <p:nvPr>
            <p:ph type="title"/>
          </p:nvPr>
        </p:nvSpPr>
        <p:spPr>
          <a:xfrm>
            <a:off x="713100" y="486816"/>
            <a:ext cx="7717800" cy="542400"/>
          </a:xfrm>
          <a:prstGeom prst="rect"/>
          <a:noFill/>
          <a:ln w="19050" cap="flat" cmpd="sng">
            <a:solidFill>
              <a:srgbClr val="000000"/>
            </a:solidFill>
            <a:prstDash val="dot"/>
            <a:round/>
            <a:headEnd type="none" w="sm" len="sm"/>
            <a:tailEnd type="none" w="sm" len="sm"/>
          </a:ln>
        </p:spPr>
        <p:txBody>
          <a:bodyPr anchor="t" anchorCtr="0" bIns="91425" lIns="91425" rIns="91425" spcFirstLastPara="1" tIns="91425" wrap="square">
            <a:noAutofit/>
          </a:bodyPr>
          <a:lstStyle>
            <a:lvl1pPr algn="ctr"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04857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100" y="986925"/>
            <a:ext cx="7717800" cy="3582000"/>
          </a:xfrm>
          <a:prstGeom prst="rect"/>
          <a:noFill/>
          <a:ln>
            <a:noFill/>
          </a:ln>
        </p:spPr>
        <p:txBody>
          <a:bodyPr anchor="t" anchorCtr="0" bIns="91425" lIns="91425" rIns="91425" spcFirstLastPara="1" tIns="91425" wrap="square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osis"/>
              <a:buChar char="●"/>
              <a:defRPr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osis"/>
              <a:buChar char="○"/>
              <a:defRPr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osis"/>
              <a:buChar char="■"/>
              <a:defRPr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osis"/>
              <a:buChar char="●"/>
              <a:defRPr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osis"/>
              <a:buChar char="○"/>
              <a:defRPr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osis"/>
              <a:buChar char="■"/>
              <a:defRPr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osis"/>
              <a:buChar char="●"/>
              <a:defRPr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osis"/>
              <a:buChar char="○"/>
              <a:defRPr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osis"/>
              <a:buChar char="■"/>
              <a:defRPr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hf dt="0" ftr="0" hdr="0" sldNum="0"/>
  <p:txStyles>
    <p:titleStyle>
      <a:defPPr algn="l" lvl="0" marR="0" rtl="0">
        <a:lnSpc>
          <a:spcPct val="100000"/>
        </a:lnSpc>
        <a:spcBef>
          <a:spcPts val="0"/>
        </a:spcBef>
        <a:spcAft>
          <a:spcPts val="0"/>
        </a:spcAft>
      </a:defPPr>
      <a:lvl1pPr algn="l" lvl="0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algn="l" lvl="1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algn="l" lvl="2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algn="l" lvl="3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algn="l" lvl="4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algn="l" lvl="5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algn="l" lvl="6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algn="l" lvl="7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algn="l" lvl="8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algn="l" lvl="0" marR="0" rtl="0">
        <a:lnSpc>
          <a:spcPct val="100000"/>
        </a:lnSpc>
        <a:spcBef>
          <a:spcPts val="0"/>
        </a:spcBef>
        <a:spcAft>
          <a:spcPts val="0"/>
        </a:spcAft>
      </a:defPPr>
      <a:lvl1pPr algn="l" lvl="0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algn="l" lvl="1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algn="l" lvl="2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algn="l" lvl="3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algn="l" lvl="4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algn="l" lvl="5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algn="l" lvl="6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algn="l" lvl="7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algn="l" lvl="8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algn="l" lvl="0" marR="0" rtl="0">
        <a:lnSpc>
          <a:spcPct val="100000"/>
        </a:lnSpc>
        <a:spcBef>
          <a:spcPts val="0"/>
        </a:spcBef>
        <a:spcAft>
          <a:spcPts val="0"/>
        </a:spcAft>
      </a:defPPr>
      <a:lvl1pPr algn="l" lvl="0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algn="l" lvl="1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algn="l" lvl="2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algn="l" lvl="3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algn="l" lvl="4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algn="l" lvl="5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algn="l" lvl="6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algn="l" lvl="7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algn="l" lvl="8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jpe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slideLayout" Target="../slideLayouts/slideLayout4.xml"/></Relationships>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1.png"/><Relationship Id="rId3" Type="http://schemas.openxmlformats.org/officeDocument/2006/relationships/image" Target="../media/image2.jpeg"/><Relationship Id="rId4" Type="http://schemas.openxmlformats.org/officeDocument/2006/relationships/image" Target="../media/image3.png"/><Relationship Id="rId5" Type="http://schemas.openxmlformats.org/officeDocument/2006/relationships/slideLayout" Target="../slideLayouts/slideLayout1.xml"/></Relationships>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.png"/><Relationship Id="rId3" Type="http://schemas.openxmlformats.org/officeDocument/2006/relationships/image" Target="../media/image2.jpeg"/><Relationship Id="rId4" Type="http://schemas.openxmlformats.org/officeDocument/2006/relationships/image" Target="../media/image3.png"/><Relationship Id="rId5" Type="http://schemas.openxmlformats.org/officeDocument/2006/relationships/slideLayout" Target="../slideLayouts/slideLayout1.xml"/></Relationships>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2.jpeg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slideLayout" Target="../slideLayouts/slideLayout1.xml"/></Relationships>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jpeg"/><Relationship Id="rId3" Type="http://schemas.openxmlformats.org/officeDocument/2006/relationships/image" Target="../media/image3.png"/><Relationship Id="rId4" Type="http://schemas.openxmlformats.org/officeDocument/2006/relationships/slideLayout" Target="../slideLayouts/slideLayout4.xml"/></Relationships>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.png"/><Relationship Id="rId3" Type="http://schemas.openxmlformats.org/officeDocument/2006/relationships/image" Target="../media/image2.jpeg"/><Relationship Id="rId4" Type="http://schemas.openxmlformats.org/officeDocument/2006/relationships/image" Target="../media/image3.png"/><Relationship Id="rId5" Type="http://schemas.openxmlformats.org/officeDocument/2006/relationships/slideLayout" Target="../slideLayouts/slideLayout1.xml"/></Relationships>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.png"/><Relationship Id="rId3" Type="http://schemas.openxmlformats.org/officeDocument/2006/relationships/image" Target="../media/image2.jpeg"/><Relationship Id="rId4" Type="http://schemas.openxmlformats.org/officeDocument/2006/relationships/image" Target="../media/image3.png"/><Relationship Id="rId5" Type="http://schemas.openxmlformats.org/officeDocument/2006/relationships/slideLayout" Target="../slideLayouts/slideLayout1.xml"/></Relationships>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.png"/><Relationship Id="rId3" Type="http://schemas.openxmlformats.org/officeDocument/2006/relationships/image" Target="../media/image2.jpeg"/><Relationship Id="rId4" Type="http://schemas.openxmlformats.org/officeDocument/2006/relationships/image" Target="../media/image3.png"/><Relationship Id="rId5" Type="http://schemas.openxmlformats.org/officeDocument/2006/relationships/slideLayout" Target="../slideLayouts/slideLayout1.xml"/></Relationships>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.png"/><Relationship Id="rId3" Type="http://schemas.openxmlformats.org/officeDocument/2006/relationships/image" Target="../media/image2.jpeg"/><Relationship Id="rId4" Type="http://schemas.openxmlformats.org/officeDocument/2006/relationships/image" Target="../media/image3.png"/><Relationship Id="rId5" Type="http://schemas.openxmlformats.org/officeDocument/2006/relationships/slideLayout" Target="../slideLayouts/slideLayout1.xml"/></Relationships>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.xml"/></Relationships>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2.jpeg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slideLayout" Target="../slideLayouts/slideLayout1.xml"/></Relationships>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jpeg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.xml"/></Relationships>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jpe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slideLayout" Target="../slideLayouts/slideLayout4.xml"/></Relationships>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image" Target="../media/image1.png"/><Relationship Id="rId3" Type="http://schemas.openxmlformats.org/officeDocument/2006/relationships/image" Target="../media/image2.jpeg"/><Relationship Id="rId4" Type="http://schemas.openxmlformats.org/officeDocument/2006/relationships/image" Target="../media/image3.png"/><Relationship Id="rId5" Type="http://schemas.openxmlformats.org/officeDocument/2006/relationships/slideLayout" Target="../slideLayouts/slideLayout1.xml"/></Relationships>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.png"/><Relationship Id="rId3" Type="http://schemas.openxmlformats.org/officeDocument/2006/relationships/image" Target="../media/image2.jpeg"/><Relationship Id="rId4" Type="http://schemas.openxmlformats.org/officeDocument/2006/relationships/image" Target="../media/image3.png"/><Relationship Id="rId5" Type="http://schemas.openxmlformats.org/officeDocument/2006/relationships/slideLayout" Target="../slideLayouts/slideLayout1.xml"/></Relationships>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image" Target="../media/image1.png"/><Relationship Id="rId3" Type="http://schemas.openxmlformats.org/officeDocument/2006/relationships/image" Target="../media/image2.jpeg"/><Relationship Id="rId4" Type="http://schemas.openxmlformats.org/officeDocument/2006/relationships/image" Target="../media/image3.png"/><Relationship Id="rId5" Type="http://schemas.openxmlformats.org/officeDocument/2006/relationships/slideLayout" Target="../slideLayouts/slideLayout1.xml"/></Relationships>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1.png"/><Relationship Id="rId3" Type="http://schemas.openxmlformats.org/officeDocument/2006/relationships/image" Target="../media/image2.jpeg"/><Relationship Id="rId4" Type="http://schemas.openxmlformats.org/officeDocument/2006/relationships/image" Target="../media/image3.png"/><Relationship Id="rId5" Type="http://schemas.openxmlformats.org/officeDocument/2006/relationships/slideLayout" Target="../slideLayouts/slideLayout1.xml"/></Relationships>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image" Target="../media/image1.png"/><Relationship Id="rId3" Type="http://schemas.openxmlformats.org/officeDocument/2006/relationships/image" Target="../media/image2.jpeg"/><Relationship Id="rId4" Type="http://schemas.openxmlformats.org/officeDocument/2006/relationships/image" Target="../media/image3.png"/><Relationship Id="rId5" Type="http://schemas.openxmlformats.org/officeDocument/2006/relationships/slideLayout" Target="../slideLayouts/slideLayout1.xml"/></Relationships>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jpe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slideLayout" Target="../slideLayouts/slideLayout4.xml"/></Relationships>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image" Target="../media/image1.png"/><Relationship Id="rId3" Type="http://schemas.openxmlformats.org/officeDocument/2006/relationships/image" Target="../media/image2.jpeg"/><Relationship Id="rId4" Type="http://schemas.openxmlformats.org/officeDocument/2006/relationships/image" Target="../media/image3.png"/><Relationship Id="rId5" Type="http://schemas.openxmlformats.org/officeDocument/2006/relationships/slideLayout" Target="../slideLayouts/slideLayout1.xml"/></Relationships>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image" Target="../media/image1.png"/><Relationship Id="rId3" Type="http://schemas.openxmlformats.org/officeDocument/2006/relationships/image" Target="../media/image2.jpeg"/><Relationship Id="rId4" Type="http://schemas.openxmlformats.org/officeDocument/2006/relationships/image" Target="../media/image3.png"/><Relationship Id="rId5" Type="http://schemas.openxmlformats.org/officeDocument/2006/relationships/slideLayout" Target="../slideLayouts/slideLayout1.xml"/></Relationships>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image" Target="../media/image1.png"/><Relationship Id="rId3" Type="http://schemas.openxmlformats.org/officeDocument/2006/relationships/image" Target="../media/image2.jpeg"/><Relationship Id="rId4" Type="http://schemas.openxmlformats.org/officeDocument/2006/relationships/image" Target="../media/image3.png"/><Relationship Id="rId5" Type="http://schemas.openxmlformats.org/officeDocument/2006/relationships/slideLayout" Target="../slideLayouts/slideLayout1.xml"/></Relationships>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image" Target="../media/image1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slideLayout" Target="../slideLayouts/slideLayout3.xml"/></Relationships>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image" Target="../media/image1.png"/><Relationship Id="rId3" Type="http://schemas.openxmlformats.org/officeDocument/2006/relationships/image" Target="../media/image2.jpeg"/><Relationship Id="rId4" Type="http://schemas.openxmlformats.org/officeDocument/2006/relationships/image" Target="../media/image3.png"/><Relationship Id="rId5" Type="http://schemas.openxmlformats.org/officeDocument/2006/relationships/slideLayout" Target="../slideLayouts/slideLayout1.xml"/></Relationships>
</file>

<file path=ppt/slides/_rels/slide31.xml.rels><?xml version="1.0" encoding="UTF-8" standalone="yes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image" Target="../media/image1.png"/><Relationship Id="rId3" Type="http://schemas.openxmlformats.org/officeDocument/2006/relationships/image" Target="../media/image2.jpeg"/><Relationship Id="rId4" Type="http://schemas.openxmlformats.org/officeDocument/2006/relationships/image" Target="../media/image3.png"/><Relationship Id="rId5" Type="http://schemas.openxmlformats.org/officeDocument/2006/relationships/slideLayout" Target="../slideLayouts/slideLayout1.xml"/></Relationships>
</file>

<file path=ppt/slides/_rels/slide32.xml.rels><?xml version="1.0" encoding="UTF-8" standalone="yes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image" Target="../media/image1.png"/><Relationship Id="rId3" Type="http://schemas.openxmlformats.org/officeDocument/2006/relationships/image" Target="../media/image2.jpeg"/><Relationship Id="rId4" Type="http://schemas.openxmlformats.org/officeDocument/2006/relationships/image" Target="../media/image3.png"/><Relationship Id="rId5" Type="http://schemas.openxmlformats.org/officeDocument/2006/relationships/slideLayout" Target="../slideLayouts/slideLayout1.xml"/></Relationships>
</file>

<file path=ppt/slides/_rels/slide33.xml.rels><?xml version="1.0" encoding="UTF-8" standalone="yes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image" Target="../media/image1.png"/><Relationship Id="rId3" Type="http://schemas.openxmlformats.org/officeDocument/2006/relationships/image" Target="../media/image2.jpeg"/><Relationship Id="rId4" Type="http://schemas.openxmlformats.org/officeDocument/2006/relationships/image" Target="../media/image3.png"/><Relationship Id="rId5" Type="http://schemas.openxmlformats.org/officeDocument/2006/relationships/slideLayout" Target="../slideLayouts/slideLayout1.xml"/></Relationships>
</file>

<file path=ppt/slides/_rels/slide34.xml.rels><?xml version="1.0" encoding="UTF-8" standalone="yes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image" Target="../media/image2.jpeg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slideLayout" Target="../slideLayouts/slideLayout1.xml"/></Relationships>
</file>

<file path=ppt/slides/_rels/slide3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image" Target="../media/image2.jpeg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slideLayout" Target="../slideLayouts/slideLayout1.xml"/></Relationships>
</file>

<file path=ppt/slides/_rels/slide37.xml.rels><?xml version="1.0" encoding="UTF-8" standalone="yes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image" Target="../media/image2.jpeg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slideLayout" Target="../slideLayouts/slideLayout1.xml"/></Relationships>
</file>

<file path=ppt/slides/_rels/slide38.xml.rels><?xml version="1.0" encoding="UTF-8" standalone="yes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jpeg"/><Relationship Id="rId3" Type="http://schemas.openxmlformats.org/officeDocument/2006/relationships/image" Target="../media/image3.png"/><Relationship Id="rId4" Type="http://schemas.openxmlformats.org/officeDocument/2006/relationships/slideLayout" Target="../slideLayouts/slideLayout1.xml"/></Relationships>
</file>

<file path=ppt/slides/_rels/slide39.xml.rels><?xml version="1.0" encoding="UTF-8" standalone="yes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jpe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slideLayout" Target="../slideLayouts/slideLayout4.xml"/></Relationships>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jpe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slideLayout" Target="../slideLayouts/slideLayout4.xml"/></Relationships>
</file>

<file path=ppt/slides/_rels/slide40.xml.rels><?xml version="1.0" encoding="UTF-8" standalone="yes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image" Target="../media/image1.png"/><Relationship Id="rId3" Type="http://schemas.openxmlformats.org/officeDocument/2006/relationships/image" Target="../media/image2.jpeg"/><Relationship Id="rId4" Type="http://schemas.openxmlformats.org/officeDocument/2006/relationships/image" Target="../media/image3.png"/><Relationship Id="rId5" Type="http://schemas.openxmlformats.org/officeDocument/2006/relationships/slideLayout" Target="../slideLayouts/slideLayout1.xml"/></Relationships>
</file>

<file path=ppt/slides/_rels/slide41.xml.rels><?xml version="1.0" encoding="UTF-8" standalone="yes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image" Target="../media/image1.png"/><Relationship Id="rId3" Type="http://schemas.openxmlformats.org/officeDocument/2006/relationships/image" Target="../media/image2.jpeg"/><Relationship Id="rId4" Type="http://schemas.openxmlformats.org/officeDocument/2006/relationships/image" Target="../media/image3.png"/><Relationship Id="rId5" Type="http://schemas.openxmlformats.org/officeDocument/2006/relationships/slideLayout" Target="../slideLayouts/slideLayout1.xml"/></Relationships>
</file>

<file path=ppt/slides/_rels/slide4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jpe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slideLayout" Target="../slideLayouts/slideLayout1.xml"/></Relationships>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1.png"/><Relationship Id="rId3" Type="http://schemas.openxmlformats.org/officeDocument/2006/relationships/image" Target="../media/image2.jpeg"/><Relationship Id="rId4" Type="http://schemas.openxmlformats.org/officeDocument/2006/relationships/image" Target="../media/image3.png"/><Relationship Id="rId5" Type="http://schemas.openxmlformats.org/officeDocument/2006/relationships/slideLayout" Target="../slideLayouts/slideLayout1.xml"/></Relationships>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hyperlink" Target="http://www.detik.com/" TargetMode="External"/><Relationship Id="rId2" Type="http://schemas.openxmlformats.org/officeDocument/2006/relationships/image" Target="../media/image1.png"/><Relationship Id="rId3" Type="http://schemas.openxmlformats.org/officeDocument/2006/relationships/image" Target="../media/image2.jpeg"/><Relationship Id="rId4" Type="http://schemas.openxmlformats.org/officeDocument/2006/relationships/image" Target="../media/image3.png"/><Relationship Id="rId5" Type="http://schemas.openxmlformats.org/officeDocument/2006/relationships/slideLayout" Target="../slideLayouts/slideLayout1.xml"/></Relationships>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1.png"/><Relationship Id="rId3" Type="http://schemas.openxmlformats.org/officeDocument/2006/relationships/image" Target="../media/image2.jpeg"/><Relationship Id="rId4" Type="http://schemas.openxmlformats.org/officeDocument/2006/relationships/image" Target="../media/image4.png"/><Relationship Id="rId5" Type="http://schemas.openxmlformats.org/officeDocument/2006/relationships/image" Target="../media/image3.png"/><Relationship Id="rId6" Type="http://schemas.openxmlformats.org/officeDocument/2006/relationships/slideLayout" Target="../slideLayouts/slideLayout1.xml"/></Relationships>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1.png"/><Relationship Id="rId3" Type="http://schemas.openxmlformats.org/officeDocument/2006/relationships/image" Target="../media/image2.jpeg"/><Relationship Id="rId4" Type="http://schemas.openxmlformats.org/officeDocument/2006/relationships/image" Target="../media/image3.png"/><Relationship Id="rId5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2" name="Picture 1" descr="Description: C:\Users\Ahnaf Fattan Safaraz\Pictures\UNPAM LOGO.png"/>
          <p:cNvPicPr>
            <a:picLocks/>
          </p:cNvPicPr>
          <p:nvPr/>
        </p:nvPicPr>
        <p:blipFill>
          <a:blip xmlns:r="http://schemas.openxmlformats.org/officeDocument/2006/relationships" r:embed="rId1"/>
          <a:srcRect l="6236" t="4660" r="6073" b="4858"/>
          <a:stretch>
            <a:fillRect/>
          </a:stretch>
        </p:blipFill>
        <p:spPr bwMode="auto">
          <a:xfrm>
            <a:off x="4884186" y="327861"/>
            <a:ext cx="864096" cy="882605"/>
          </a:xfrm>
          <a:prstGeom prst="rect"/>
          <a:noFill/>
          <a:ln>
            <a:noFill/>
          </a:ln>
        </p:spPr>
      </p:pic>
      <p:sp>
        <p:nvSpPr>
          <p:cNvPr id="1048806" name="Flowchart: Document 2"/>
          <p:cNvSpPr/>
          <p:nvPr/>
        </p:nvSpPr>
        <p:spPr>
          <a:xfrm rot="10800000">
            <a:off x="739956" y="1203598"/>
            <a:ext cx="3744416" cy="3247872"/>
          </a:xfrm>
          <a:prstGeom prst="flowChartDocument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 rtlCol="0"/>
          <a:p>
            <a:pPr algn="ctr"/>
            <a:endParaRPr lang="en-US"/>
          </a:p>
        </p:txBody>
      </p:sp>
      <p:sp>
        <p:nvSpPr>
          <p:cNvPr id="1048807" name="Flowchart: Document 3"/>
          <p:cNvSpPr/>
          <p:nvPr/>
        </p:nvSpPr>
        <p:spPr>
          <a:xfrm rot="10800000">
            <a:off x="739956" y="1419622"/>
            <a:ext cx="3832044" cy="3168352"/>
          </a:xfrm>
          <a:prstGeom prst="flowChartDocument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 rtlCol="0"/>
          <a:p>
            <a:endParaRPr dirty="0" lang="en-US"/>
          </a:p>
        </p:txBody>
      </p:sp>
      <p:sp>
        <p:nvSpPr>
          <p:cNvPr id="1048808" name="TextBox 4"/>
          <p:cNvSpPr txBox="1"/>
          <p:nvPr/>
        </p:nvSpPr>
        <p:spPr>
          <a:xfrm>
            <a:off x="883971" y="2143146"/>
            <a:ext cx="3456384" cy="2225040"/>
          </a:xfrm>
          <a:prstGeom prst="rect"/>
          <a:noFill/>
        </p:spPr>
        <p:txBody>
          <a:bodyPr rtlCol="0" wrap="square">
            <a:spAutoFit/>
          </a:bodyPr>
          <a:p>
            <a:r>
              <a:rPr dirty="0" sz="3600" lang="en-ID" smtClean="0">
                <a:latin typeface="Algerian" pitchFamily="82" charset="0"/>
              </a:rPr>
              <a:t>BOOTCAMP HIMATIKA </a:t>
            </a:r>
          </a:p>
          <a:p>
            <a:endParaRPr dirty="0" sz="3600" lang="en-ID" smtClean="0">
              <a:latin typeface="Algerian" pitchFamily="82" charset="0"/>
            </a:endParaRPr>
          </a:p>
          <a:p>
            <a:r>
              <a:rPr dirty="0" sz="3600" lang="en-ID" smtClean="0">
                <a:latin typeface="Algerian" pitchFamily="82" charset="0"/>
              </a:rPr>
              <a:t>COURSE</a:t>
            </a:r>
            <a:endParaRPr dirty="0" sz="3600" lang="en-US">
              <a:latin typeface="Algerian" pitchFamily="82" charset="0"/>
            </a:endParaRPr>
          </a:p>
        </p:txBody>
      </p:sp>
      <p:sp>
        <p:nvSpPr>
          <p:cNvPr id="1048809" name="TextBox 6"/>
          <p:cNvSpPr txBox="1"/>
          <p:nvPr/>
        </p:nvSpPr>
        <p:spPr>
          <a:xfrm>
            <a:off x="4716016" y="1779662"/>
            <a:ext cx="2880320" cy="2225040"/>
          </a:xfrm>
          <a:prstGeom prst="rect"/>
          <a:noFill/>
        </p:spPr>
        <p:txBody>
          <a:bodyPr rtlCol="0" wrap="square">
            <a:spAutoFit/>
          </a:bodyPr>
          <a:p>
            <a:r>
              <a:rPr b="1" dirty="0" sz="2400" lang="en-ID" smtClean="0"/>
              <a:t>Topic 01 </a:t>
            </a:r>
          </a:p>
          <a:p>
            <a:r>
              <a:rPr dirty="0" sz="2400" lang="en-ID" smtClean="0"/>
              <a:t>Data Science</a:t>
            </a:r>
          </a:p>
          <a:p>
            <a:endParaRPr b="1" dirty="0" sz="2400" lang="en-ID"/>
          </a:p>
          <a:p>
            <a:r>
              <a:rPr b="1" dirty="0" sz="2400" lang="en-ID" smtClean="0"/>
              <a:t>Subtopic 01 </a:t>
            </a:r>
          </a:p>
          <a:p>
            <a:r>
              <a:rPr dirty="0" sz="2400" lang="en-ID" smtClean="0"/>
              <a:t>Introduction To Data Science</a:t>
            </a:r>
            <a:endParaRPr dirty="0" sz="2400" lang="en-US"/>
          </a:p>
        </p:txBody>
      </p:sp>
      <p:grpSp>
        <p:nvGrpSpPr>
          <p:cNvPr id="26" name="Google Shape;1995;p48"/>
          <p:cNvGrpSpPr/>
          <p:nvPr/>
        </p:nvGrpSpPr>
        <p:grpSpPr>
          <a:xfrm>
            <a:off x="4065386" y="618141"/>
            <a:ext cx="802052" cy="537206"/>
            <a:chOff x="9234348" y="2174936"/>
            <a:chExt cx="537980" cy="537206"/>
          </a:xfrm>
        </p:grpSpPr>
        <p:sp>
          <p:nvSpPr>
            <p:cNvPr id="1048810" name="Google Shape;1996;p48"/>
            <p:cNvSpPr/>
            <p:nvPr/>
          </p:nvSpPr>
          <p:spPr>
            <a:xfrm>
              <a:off x="9234348" y="2174936"/>
              <a:ext cx="22800" cy="22026"/>
            </a:xfrm>
            <a:custGeom>
              <a:avLst/>
              <a:ahLst/>
              <a:rect l="l" t="t" r="r" b="b"/>
              <a:pathLst>
                <a:path w="324" h="313" extrusionOk="0">
                  <a:moveTo>
                    <a:pt x="183" y="0"/>
                  </a:moveTo>
                  <a:cubicBezTo>
                    <a:pt x="54" y="0"/>
                    <a:pt x="0" y="43"/>
                    <a:pt x="0" y="173"/>
                  </a:cubicBezTo>
                  <a:cubicBezTo>
                    <a:pt x="0" y="270"/>
                    <a:pt x="54" y="313"/>
                    <a:pt x="183" y="313"/>
                  </a:cubicBezTo>
                  <a:cubicBezTo>
                    <a:pt x="270" y="313"/>
                    <a:pt x="323" y="270"/>
                    <a:pt x="323" y="173"/>
                  </a:cubicBezTo>
                  <a:cubicBezTo>
                    <a:pt x="323" y="43"/>
                    <a:pt x="270" y="0"/>
                    <a:pt x="183" y="0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811" name="Google Shape;1997;p48"/>
            <p:cNvSpPr/>
            <p:nvPr/>
          </p:nvSpPr>
          <p:spPr>
            <a:xfrm>
              <a:off x="9307181" y="2174936"/>
              <a:ext cx="25826" cy="22026"/>
            </a:xfrm>
            <a:custGeom>
              <a:avLst/>
              <a:ahLst/>
              <a:rect l="l" t="t" r="r" b="b"/>
              <a:pathLst>
                <a:path w="367" h="313" extrusionOk="0">
                  <a:moveTo>
                    <a:pt x="183" y="0"/>
                  </a:moveTo>
                  <a:cubicBezTo>
                    <a:pt x="97" y="0"/>
                    <a:pt x="0" y="43"/>
                    <a:pt x="0" y="173"/>
                  </a:cubicBezTo>
                  <a:cubicBezTo>
                    <a:pt x="0" y="270"/>
                    <a:pt x="97" y="313"/>
                    <a:pt x="183" y="313"/>
                  </a:cubicBezTo>
                  <a:cubicBezTo>
                    <a:pt x="270" y="313"/>
                    <a:pt x="367" y="270"/>
                    <a:pt x="367" y="173"/>
                  </a:cubicBezTo>
                  <a:cubicBezTo>
                    <a:pt x="367" y="43"/>
                    <a:pt x="270" y="0"/>
                    <a:pt x="183" y="0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812" name="Google Shape;1998;p48"/>
            <p:cNvSpPr/>
            <p:nvPr/>
          </p:nvSpPr>
          <p:spPr>
            <a:xfrm>
              <a:off x="9380014" y="2174936"/>
              <a:ext cx="25052" cy="22026"/>
            </a:xfrm>
            <a:custGeom>
              <a:avLst/>
              <a:ahLst/>
              <a:rect l="l" t="t" r="r" b="b"/>
              <a:pathLst>
                <a:path w="356" h="313" extrusionOk="0">
                  <a:moveTo>
                    <a:pt x="183" y="0"/>
                  </a:moveTo>
                  <a:cubicBezTo>
                    <a:pt x="86" y="0"/>
                    <a:pt x="0" y="43"/>
                    <a:pt x="0" y="173"/>
                  </a:cubicBezTo>
                  <a:cubicBezTo>
                    <a:pt x="0" y="270"/>
                    <a:pt x="86" y="313"/>
                    <a:pt x="183" y="313"/>
                  </a:cubicBezTo>
                  <a:cubicBezTo>
                    <a:pt x="270" y="313"/>
                    <a:pt x="356" y="270"/>
                    <a:pt x="356" y="173"/>
                  </a:cubicBezTo>
                  <a:cubicBezTo>
                    <a:pt x="356" y="43"/>
                    <a:pt x="270" y="0"/>
                    <a:pt x="183" y="0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813" name="Google Shape;1999;p48"/>
            <p:cNvSpPr/>
            <p:nvPr/>
          </p:nvSpPr>
          <p:spPr>
            <a:xfrm>
              <a:off x="9455873" y="2174936"/>
              <a:ext cx="22026" cy="22026"/>
            </a:xfrm>
            <a:custGeom>
              <a:avLst/>
              <a:ahLst/>
              <a:rect l="l" t="t" r="r" b="b"/>
              <a:pathLst>
                <a:path w="313" h="313" extrusionOk="0">
                  <a:moveTo>
                    <a:pt x="140" y="0"/>
                  </a:moveTo>
                  <a:cubicBezTo>
                    <a:pt x="43" y="0"/>
                    <a:pt x="0" y="43"/>
                    <a:pt x="0" y="173"/>
                  </a:cubicBezTo>
                  <a:cubicBezTo>
                    <a:pt x="0" y="270"/>
                    <a:pt x="43" y="313"/>
                    <a:pt x="140" y="313"/>
                  </a:cubicBezTo>
                  <a:cubicBezTo>
                    <a:pt x="227" y="313"/>
                    <a:pt x="313" y="270"/>
                    <a:pt x="313" y="173"/>
                  </a:cubicBezTo>
                  <a:cubicBezTo>
                    <a:pt x="313" y="43"/>
                    <a:pt x="227" y="0"/>
                    <a:pt x="140" y="0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814" name="Google Shape;2000;p48"/>
            <p:cNvSpPr/>
            <p:nvPr/>
          </p:nvSpPr>
          <p:spPr>
            <a:xfrm>
              <a:off x="9528706" y="2174936"/>
              <a:ext cx="22026" cy="22026"/>
            </a:xfrm>
            <a:custGeom>
              <a:avLst/>
              <a:ahLst/>
              <a:rect l="l" t="t" r="r" b="b"/>
              <a:pathLst>
                <a:path w="313" h="313" extrusionOk="0">
                  <a:moveTo>
                    <a:pt x="184" y="0"/>
                  </a:moveTo>
                  <a:cubicBezTo>
                    <a:pt x="86" y="0"/>
                    <a:pt x="0" y="43"/>
                    <a:pt x="0" y="173"/>
                  </a:cubicBezTo>
                  <a:cubicBezTo>
                    <a:pt x="0" y="270"/>
                    <a:pt x="86" y="313"/>
                    <a:pt x="184" y="313"/>
                  </a:cubicBezTo>
                  <a:cubicBezTo>
                    <a:pt x="270" y="313"/>
                    <a:pt x="313" y="270"/>
                    <a:pt x="313" y="173"/>
                  </a:cubicBezTo>
                  <a:cubicBezTo>
                    <a:pt x="313" y="43"/>
                    <a:pt x="270" y="0"/>
                    <a:pt x="184" y="0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815" name="Google Shape;2001;p48"/>
            <p:cNvSpPr/>
            <p:nvPr/>
          </p:nvSpPr>
          <p:spPr>
            <a:xfrm>
              <a:off x="9601539" y="2174936"/>
              <a:ext cx="25122" cy="22026"/>
            </a:xfrm>
            <a:custGeom>
              <a:avLst/>
              <a:ahLst/>
              <a:rect l="l" t="t" r="r" b="b"/>
              <a:pathLst>
                <a:path w="357" h="313" extrusionOk="0">
                  <a:moveTo>
                    <a:pt x="173" y="0"/>
                  </a:moveTo>
                  <a:cubicBezTo>
                    <a:pt x="86" y="0"/>
                    <a:pt x="0" y="43"/>
                    <a:pt x="0" y="173"/>
                  </a:cubicBezTo>
                  <a:cubicBezTo>
                    <a:pt x="0" y="270"/>
                    <a:pt x="86" y="313"/>
                    <a:pt x="173" y="313"/>
                  </a:cubicBezTo>
                  <a:cubicBezTo>
                    <a:pt x="270" y="313"/>
                    <a:pt x="356" y="270"/>
                    <a:pt x="356" y="173"/>
                  </a:cubicBezTo>
                  <a:cubicBezTo>
                    <a:pt x="356" y="43"/>
                    <a:pt x="270" y="0"/>
                    <a:pt x="173" y="0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816" name="Google Shape;2002;p48"/>
            <p:cNvSpPr/>
            <p:nvPr/>
          </p:nvSpPr>
          <p:spPr>
            <a:xfrm>
              <a:off x="9674373" y="2174936"/>
              <a:ext cx="25122" cy="22026"/>
            </a:xfrm>
            <a:custGeom>
              <a:avLst/>
              <a:ahLst/>
              <a:rect l="l" t="t" r="r" b="b"/>
              <a:pathLst>
                <a:path w="357" h="313" extrusionOk="0">
                  <a:moveTo>
                    <a:pt x="173" y="0"/>
                  </a:moveTo>
                  <a:cubicBezTo>
                    <a:pt x="87" y="0"/>
                    <a:pt x="0" y="43"/>
                    <a:pt x="0" y="173"/>
                  </a:cubicBezTo>
                  <a:cubicBezTo>
                    <a:pt x="0" y="270"/>
                    <a:pt x="87" y="313"/>
                    <a:pt x="173" y="313"/>
                  </a:cubicBezTo>
                  <a:cubicBezTo>
                    <a:pt x="270" y="313"/>
                    <a:pt x="356" y="270"/>
                    <a:pt x="356" y="173"/>
                  </a:cubicBezTo>
                  <a:cubicBezTo>
                    <a:pt x="356" y="43"/>
                    <a:pt x="270" y="0"/>
                    <a:pt x="173" y="0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817" name="Google Shape;2003;p48"/>
            <p:cNvSpPr/>
            <p:nvPr/>
          </p:nvSpPr>
          <p:spPr>
            <a:xfrm>
              <a:off x="9750232" y="2174936"/>
              <a:ext cx="22096" cy="22026"/>
            </a:xfrm>
            <a:custGeom>
              <a:avLst/>
              <a:ahLst/>
              <a:rect l="l" t="t" r="r" b="b"/>
              <a:pathLst>
                <a:path w="314" h="313" extrusionOk="0">
                  <a:moveTo>
                    <a:pt x="130" y="0"/>
                  </a:moveTo>
                  <a:cubicBezTo>
                    <a:pt x="44" y="0"/>
                    <a:pt x="0" y="43"/>
                    <a:pt x="0" y="173"/>
                  </a:cubicBezTo>
                  <a:cubicBezTo>
                    <a:pt x="0" y="270"/>
                    <a:pt x="44" y="313"/>
                    <a:pt x="130" y="313"/>
                  </a:cubicBezTo>
                  <a:cubicBezTo>
                    <a:pt x="216" y="313"/>
                    <a:pt x="313" y="270"/>
                    <a:pt x="313" y="173"/>
                  </a:cubicBezTo>
                  <a:cubicBezTo>
                    <a:pt x="313" y="43"/>
                    <a:pt x="216" y="0"/>
                    <a:pt x="130" y="0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818" name="Google Shape;2004;p48"/>
            <p:cNvSpPr/>
            <p:nvPr/>
          </p:nvSpPr>
          <p:spPr>
            <a:xfrm>
              <a:off x="9234348" y="2247769"/>
              <a:ext cx="22800" cy="25122"/>
            </a:xfrm>
            <a:custGeom>
              <a:avLst/>
              <a:ahLst/>
              <a:rect l="l" t="t" r="r" b="b"/>
              <a:pathLst>
                <a:path w="324" h="357" extrusionOk="0">
                  <a:moveTo>
                    <a:pt x="183" y="0"/>
                  </a:moveTo>
                  <a:cubicBezTo>
                    <a:pt x="54" y="0"/>
                    <a:pt x="0" y="87"/>
                    <a:pt x="0" y="173"/>
                  </a:cubicBezTo>
                  <a:cubicBezTo>
                    <a:pt x="0" y="270"/>
                    <a:pt x="54" y="356"/>
                    <a:pt x="183" y="356"/>
                  </a:cubicBezTo>
                  <a:cubicBezTo>
                    <a:pt x="270" y="356"/>
                    <a:pt x="323" y="270"/>
                    <a:pt x="323" y="173"/>
                  </a:cubicBezTo>
                  <a:cubicBezTo>
                    <a:pt x="323" y="87"/>
                    <a:pt x="270" y="0"/>
                    <a:pt x="183" y="0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819" name="Google Shape;2005;p48"/>
            <p:cNvSpPr/>
            <p:nvPr/>
          </p:nvSpPr>
          <p:spPr>
            <a:xfrm>
              <a:off x="9307181" y="2247769"/>
              <a:ext cx="25826" cy="25122"/>
            </a:xfrm>
            <a:custGeom>
              <a:avLst/>
              <a:ahLst/>
              <a:rect l="l" t="t" r="r" b="b"/>
              <a:pathLst>
                <a:path w="367" h="357" extrusionOk="0">
                  <a:moveTo>
                    <a:pt x="183" y="0"/>
                  </a:moveTo>
                  <a:cubicBezTo>
                    <a:pt x="97" y="0"/>
                    <a:pt x="0" y="87"/>
                    <a:pt x="0" y="173"/>
                  </a:cubicBezTo>
                  <a:cubicBezTo>
                    <a:pt x="0" y="270"/>
                    <a:pt x="97" y="356"/>
                    <a:pt x="183" y="356"/>
                  </a:cubicBezTo>
                  <a:cubicBezTo>
                    <a:pt x="270" y="356"/>
                    <a:pt x="367" y="270"/>
                    <a:pt x="367" y="173"/>
                  </a:cubicBezTo>
                  <a:cubicBezTo>
                    <a:pt x="367" y="87"/>
                    <a:pt x="270" y="0"/>
                    <a:pt x="183" y="0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820" name="Google Shape;2006;p48"/>
            <p:cNvSpPr/>
            <p:nvPr/>
          </p:nvSpPr>
          <p:spPr>
            <a:xfrm>
              <a:off x="9380014" y="2247769"/>
              <a:ext cx="25052" cy="25122"/>
            </a:xfrm>
            <a:custGeom>
              <a:avLst/>
              <a:ahLst/>
              <a:rect l="l" t="t" r="r" b="b"/>
              <a:pathLst>
                <a:path w="356" h="357" extrusionOk="0">
                  <a:moveTo>
                    <a:pt x="183" y="0"/>
                  </a:moveTo>
                  <a:cubicBezTo>
                    <a:pt x="86" y="0"/>
                    <a:pt x="0" y="87"/>
                    <a:pt x="0" y="173"/>
                  </a:cubicBezTo>
                  <a:cubicBezTo>
                    <a:pt x="0" y="270"/>
                    <a:pt x="86" y="356"/>
                    <a:pt x="183" y="356"/>
                  </a:cubicBezTo>
                  <a:cubicBezTo>
                    <a:pt x="270" y="356"/>
                    <a:pt x="356" y="270"/>
                    <a:pt x="356" y="173"/>
                  </a:cubicBezTo>
                  <a:cubicBezTo>
                    <a:pt x="356" y="87"/>
                    <a:pt x="270" y="0"/>
                    <a:pt x="183" y="0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821" name="Google Shape;2007;p48"/>
            <p:cNvSpPr/>
            <p:nvPr/>
          </p:nvSpPr>
          <p:spPr>
            <a:xfrm>
              <a:off x="9455873" y="2247769"/>
              <a:ext cx="22026" cy="25122"/>
            </a:xfrm>
            <a:custGeom>
              <a:avLst/>
              <a:ahLst/>
              <a:rect l="l" t="t" r="r" b="b"/>
              <a:pathLst>
                <a:path w="313" h="357" extrusionOk="0">
                  <a:moveTo>
                    <a:pt x="140" y="0"/>
                  </a:moveTo>
                  <a:cubicBezTo>
                    <a:pt x="43" y="0"/>
                    <a:pt x="0" y="87"/>
                    <a:pt x="0" y="173"/>
                  </a:cubicBezTo>
                  <a:cubicBezTo>
                    <a:pt x="0" y="270"/>
                    <a:pt x="43" y="356"/>
                    <a:pt x="140" y="356"/>
                  </a:cubicBezTo>
                  <a:cubicBezTo>
                    <a:pt x="227" y="356"/>
                    <a:pt x="313" y="270"/>
                    <a:pt x="313" y="173"/>
                  </a:cubicBezTo>
                  <a:cubicBezTo>
                    <a:pt x="313" y="87"/>
                    <a:pt x="227" y="0"/>
                    <a:pt x="140" y="0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822" name="Google Shape;2008;p48"/>
            <p:cNvSpPr/>
            <p:nvPr/>
          </p:nvSpPr>
          <p:spPr>
            <a:xfrm>
              <a:off x="9528706" y="2247769"/>
              <a:ext cx="22026" cy="25122"/>
            </a:xfrm>
            <a:custGeom>
              <a:avLst/>
              <a:ahLst/>
              <a:rect l="l" t="t" r="r" b="b"/>
              <a:pathLst>
                <a:path w="313" h="357" extrusionOk="0">
                  <a:moveTo>
                    <a:pt x="184" y="0"/>
                  </a:moveTo>
                  <a:cubicBezTo>
                    <a:pt x="86" y="0"/>
                    <a:pt x="0" y="87"/>
                    <a:pt x="0" y="173"/>
                  </a:cubicBezTo>
                  <a:cubicBezTo>
                    <a:pt x="0" y="270"/>
                    <a:pt x="86" y="356"/>
                    <a:pt x="184" y="356"/>
                  </a:cubicBezTo>
                  <a:cubicBezTo>
                    <a:pt x="270" y="356"/>
                    <a:pt x="313" y="270"/>
                    <a:pt x="313" y="173"/>
                  </a:cubicBezTo>
                  <a:cubicBezTo>
                    <a:pt x="313" y="87"/>
                    <a:pt x="270" y="0"/>
                    <a:pt x="184" y="0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823" name="Google Shape;2009;p48"/>
            <p:cNvSpPr/>
            <p:nvPr/>
          </p:nvSpPr>
          <p:spPr>
            <a:xfrm>
              <a:off x="9601539" y="2247769"/>
              <a:ext cx="25122" cy="25122"/>
            </a:xfrm>
            <a:custGeom>
              <a:avLst/>
              <a:ahLst/>
              <a:rect l="l" t="t" r="r" b="b"/>
              <a:pathLst>
                <a:path w="357" h="357" extrusionOk="0">
                  <a:moveTo>
                    <a:pt x="173" y="0"/>
                  </a:moveTo>
                  <a:cubicBezTo>
                    <a:pt x="86" y="0"/>
                    <a:pt x="0" y="87"/>
                    <a:pt x="0" y="173"/>
                  </a:cubicBezTo>
                  <a:cubicBezTo>
                    <a:pt x="0" y="270"/>
                    <a:pt x="86" y="356"/>
                    <a:pt x="173" y="356"/>
                  </a:cubicBezTo>
                  <a:cubicBezTo>
                    <a:pt x="270" y="356"/>
                    <a:pt x="356" y="270"/>
                    <a:pt x="356" y="173"/>
                  </a:cubicBezTo>
                  <a:cubicBezTo>
                    <a:pt x="356" y="87"/>
                    <a:pt x="270" y="0"/>
                    <a:pt x="173" y="0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824" name="Google Shape;2010;p48"/>
            <p:cNvSpPr/>
            <p:nvPr/>
          </p:nvSpPr>
          <p:spPr>
            <a:xfrm>
              <a:off x="9674373" y="2247769"/>
              <a:ext cx="25122" cy="25122"/>
            </a:xfrm>
            <a:custGeom>
              <a:avLst/>
              <a:ahLst/>
              <a:rect l="l" t="t" r="r" b="b"/>
              <a:pathLst>
                <a:path w="357" h="357" extrusionOk="0">
                  <a:moveTo>
                    <a:pt x="173" y="0"/>
                  </a:moveTo>
                  <a:cubicBezTo>
                    <a:pt x="87" y="0"/>
                    <a:pt x="0" y="87"/>
                    <a:pt x="0" y="173"/>
                  </a:cubicBezTo>
                  <a:cubicBezTo>
                    <a:pt x="0" y="270"/>
                    <a:pt x="87" y="356"/>
                    <a:pt x="173" y="356"/>
                  </a:cubicBezTo>
                  <a:cubicBezTo>
                    <a:pt x="270" y="356"/>
                    <a:pt x="356" y="270"/>
                    <a:pt x="356" y="173"/>
                  </a:cubicBezTo>
                  <a:cubicBezTo>
                    <a:pt x="356" y="87"/>
                    <a:pt x="270" y="0"/>
                    <a:pt x="173" y="0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825" name="Google Shape;2011;p48"/>
            <p:cNvSpPr/>
            <p:nvPr/>
          </p:nvSpPr>
          <p:spPr>
            <a:xfrm>
              <a:off x="9750232" y="2247769"/>
              <a:ext cx="22096" cy="25122"/>
            </a:xfrm>
            <a:custGeom>
              <a:avLst/>
              <a:ahLst/>
              <a:rect l="l" t="t" r="r" b="b"/>
              <a:pathLst>
                <a:path w="314" h="357" extrusionOk="0">
                  <a:moveTo>
                    <a:pt x="130" y="0"/>
                  </a:moveTo>
                  <a:cubicBezTo>
                    <a:pt x="44" y="0"/>
                    <a:pt x="0" y="87"/>
                    <a:pt x="0" y="173"/>
                  </a:cubicBezTo>
                  <a:cubicBezTo>
                    <a:pt x="0" y="270"/>
                    <a:pt x="44" y="356"/>
                    <a:pt x="130" y="356"/>
                  </a:cubicBezTo>
                  <a:cubicBezTo>
                    <a:pt x="216" y="356"/>
                    <a:pt x="313" y="270"/>
                    <a:pt x="313" y="173"/>
                  </a:cubicBezTo>
                  <a:cubicBezTo>
                    <a:pt x="313" y="87"/>
                    <a:pt x="216" y="0"/>
                    <a:pt x="130" y="0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826" name="Google Shape;2012;p48"/>
            <p:cNvSpPr/>
            <p:nvPr/>
          </p:nvSpPr>
          <p:spPr>
            <a:xfrm>
              <a:off x="9234348" y="2319829"/>
              <a:ext cx="22800" cy="25896"/>
            </a:xfrm>
            <a:custGeom>
              <a:avLst/>
              <a:ahLst/>
              <a:rect l="l" t="t" r="r" b="b"/>
              <a:pathLst>
                <a:path w="324" h="368" extrusionOk="0">
                  <a:moveTo>
                    <a:pt x="183" y="1"/>
                  </a:moveTo>
                  <a:cubicBezTo>
                    <a:pt x="54" y="1"/>
                    <a:pt x="0" y="98"/>
                    <a:pt x="0" y="184"/>
                  </a:cubicBezTo>
                  <a:cubicBezTo>
                    <a:pt x="0" y="270"/>
                    <a:pt x="54" y="367"/>
                    <a:pt x="183" y="367"/>
                  </a:cubicBezTo>
                  <a:cubicBezTo>
                    <a:pt x="270" y="367"/>
                    <a:pt x="323" y="270"/>
                    <a:pt x="323" y="184"/>
                  </a:cubicBezTo>
                  <a:cubicBezTo>
                    <a:pt x="323" y="98"/>
                    <a:pt x="270" y="1"/>
                    <a:pt x="18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827" name="Google Shape;2013;p48"/>
            <p:cNvSpPr/>
            <p:nvPr/>
          </p:nvSpPr>
          <p:spPr>
            <a:xfrm>
              <a:off x="9307181" y="2319829"/>
              <a:ext cx="25826" cy="25896"/>
            </a:xfrm>
            <a:custGeom>
              <a:avLst/>
              <a:ahLst/>
              <a:rect l="l" t="t" r="r" b="b"/>
              <a:pathLst>
                <a:path w="367" h="368" extrusionOk="0">
                  <a:moveTo>
                    <a:pt x="183" y="1"/>
                  </a:moveTo>
                  <a:cubicBezTo>
                    <a:pt x="97" y="1"/>
                    <a:pt x="0" y="98"/>
                    <a:pt x="0" y="184"/>
                  </a:cubicBezTo>
                  <a:cubicBezTo>
                    <a:pt x="0" y="270"/>
                    <a:pt x="97" y="367"/>
                    <a:pt x="183" y="367"/>
                  </a:cubicBezTo>
                  <a:cubicBezTo>
                    <a:pt x="270" y="367"/>
                    <a:pt x="367" y="270"/>
                    <a:pt x="367" y="184"/>
                  </a:cubicBezTo>
                  <a:cubicBezTo>
                    <a:pt x="367" y="98"/>
                    <a:pt x="270" y="1"/>
                    <a:pt x="18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828" name="Google Shape;2014;p48"/>
            <p:cNvSpPr/>
            <p:nvPr/>
          </p:nvSpPr>
          <p:spPr>
            <a:xfrm>
              <a:off x="9380014" y="2319829"/>
              <a:ext cx="25052" cy="25896"/>
            </a:xfrm>
            <a:custGeom>
              <a:avLst/>
              <a:ahLst/>
              <a:rect l="l" t="t" r="r" b="b"/>
              <a:pathLst>
                <a:path w="356" h="368" extrusionOk="0">
                  <a:moveTo>
                    <a:pt x="183" y="1"/>
                  </a:moveTo>
                  <a:cubicBezTo>
                    <a:pt x="86" y="1"/>
                    <a:pt x="0" y="98"/>
                    <a:pt x="0" y="184"/>
                  </a:cubicBezTo>
                  <a:cubicBezTo>
                    <a:pt x="0" y="270"/>
                    <a:pt x="86" y="367"/>
                    <a:pt x="183" y="367"/>
                  </a:cubicBezTo>
                  <a:cubicBezTo>
                    <a:pt x="270" y="367"/>
                    <a:pt x="356" y="270"/>
                    <a:pt x="356" y="184"/>
                  </a:cubicBezTo>
                  <a:cubicBezTo>
                    <a:pt x="356" y="98"/>
                    <a:pt x="270" y="1"/>
                    <a:pt x="18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829" name="Google Shape;2015;p48"/>
            <p:cNvSpPr/>
            <p:nvPr/>
          </p:nvSpPr>
          <p:spPr>
            <a:xfrm>
              <a:off x="9455873" y="2319829"/>
              <a:ext cx="22026" cy="25896"/>
            </a:xfrm>
            <a:custGeom>
              <a:avLst/>
              <a:ahLst/>
              <a:rect l="l" t="t" r="r" b="b"/>
              <a:pathLst>
                <a:path w="313" h="368" extrusionOk="0">
                  <a:moveTo>
                    <a:pt x="140" y="1"/>
                  </a:moveTo>
                  <a:cubicBezTo>
                    <a:pt x="43" y="1"/>
                    <a:pt x="0" y="98"/>
                    <a:pt x="0" y="184"/>
                  </a:cubicBezTo>
                  <a:cubicBezTo>
                    <a:pt x="0" y="270"/>
                    <a:pt x="43" y="367"/>
                    <a:pt x="140" y="367"/>
                  </a:cubicBezTo>
                  <a:cubicBezTo>
                    <a:pt x="227" y="367"/>
                    <a:pt x="313" y="270"/>
                    <a:pt x="313" y="184"/>
                  </a:cubicBezTo>
                  <a:cubicBezTo>
                    <a:pt x="313" y="98"/>
                    <a:pt x="227" y="1"/>
                    <a:pt x="140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830" name="Google Shape;2016;p48"/>
            <p:cNvSpPr/>
            <p:nvPr/>
          </p:nvSpPr>
          <p:spPr>
            <a:xfrm>
              <a:off x="9528706" y="2319829"/>
              <a:ext cx="22026" cy="25896"/>
            </a:xfrm>
            <a:custGeom>
              <a:avLst/>
              <a:ahLst/>
              <a:rect l="l" t="t" r="r" b="b"/>
              <a:pathLst>
                <a:path w="313" h="368" extrusionOk="0">
                  <a:moveTo>
                    <a:pt x="184" y="1"/>
                  </a:moveTo>
                  <a:cubicBezTo>
                    <a:pt x="86" y="1"/>
                    <a:pt x="0" y="98"/>
                    <a:pt x="0" y="184"/>
                  </a:cubicBezTo>
                  <a:cubicBezTo>
                    <a:pt x="0" y="270"/>
                    <a:pt x="86" y="367"/>
                    <a:pt x="184" y="367"/>
                  </a:cubicBezTo>
                  <a:cubicBezTo>
                    <a:pt x="270" y="367"/>
                    <a:pt x="313" y="270"/>
                    <a:pt x="313" y="184"/>
                  </a:cubicBezTo>
                  <a:cubicBezTo>
                    <a:pt x="313" y="98"/>
                    <a:pt x="270" y="1"/>
                    <a:pt x="184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831" name="Google Shape;2017;p48"/>
            <p:cNvSpPr/>
            <p:nvPr/>
          </p:nvSpPr>
          <p:spPr>
            <a:xfrm>
              <a:off x="9601539" y="2319829"/>
              <a:ext cx="25122" cy="25896"/>
            </a:xfrm>
            <a:custGeom>
              <a:avLst/>
              <a:ahLst/>
              <a:rect l="l" t="t" r="r" b="b"/>
              <a:pathLst>
                <a:path w="357" h="368" extrusionOk="0">
                  <a:moveTo>
                    <a:pt x="173" y="1"/>
                  </a:moveTo>
                  <a:cubicBezTo>
                    <a:pt x="86" y="1"/>
                    <a:pt x="0" y="98"/>
                    <a:pt x="0" y="184"/>
                  </a:cubicBezTo>
                  <a:cubicBezTo>
                    <a:pt x="0" y="270"/>
                    <a:pt x="86" y="367"/>
                    <a:pt x="173" y="367"/>
                  </a:cubicBezTo>
                  <a:cubicBezTo>
                    <a:pt x="270" y="367"/>
                    <a:pt x="356" y="270"/>
                    <a:pt x="356" y="184"/>
                  </a:cubicBezTo>
                  <a:cubicBezTo>
                    <a:pt x="356" y="98"/>
                    <a:pt x="270" y="1"/>
                    <a:pt x="17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832" name="Google Shape;2018;p48"/>
            <p:cNvSpPr/>
            <p:nvPr/>
          </p:nvSpPr>
          <p:spPr>
            <a:xfrm>
              <a:off x="9674373" y="2319829"/>
              <a:ext cx="25122" cy="25896"/>
            </a:xfrm>
            <a:custGeom>
              <a:avLst/>
              <a:ahLst/>
              <a:rect l="l" t="t" r="r" b="b"/>
              <a:pathLst>
                <a:path w="357" h="368" extrusionOk="0">
                  <a:moveTo>
                    <a:pt x="173" y="1"/>
                  </a:moveTo>
                  <a:cubicBezTo>
                    <a:pt x="87" y="1"/>
                    <a:pt x="0" y="98"/>
                    <a:pt x="0" y="184"/>
                  </a:cubicBezTo>
                  <a:cubicBezTo>
                    <a:pt x="0" y="270"/>
                    <a:pt x="87" y="367"/>
                    <a:pt x="173" y="367"/>
                  </a:cubicBezTo>
                  <a:cubicBezTo>
                    <a:pt x="270" y="367"/>
                    <a:pt x="356" y="270"/>
                    <a:pt x="356" y="184"/>
                  </a:cubicBezTo>
                  <a:cubicBezTo>
                    <a:pt x="356" y="98"/>
                    <a:pt x="270" y="1"/>
                    <a:pt x="17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833" name="Google Shape;2019;p48"/>
            <p:cNvSpPr/>
            <p:nvPr/>
          </p:nvSpPr>
          <p:spPr>
            <a:xfrm>
              <a:off x="9750232" y="2319829"/>
              <a:ext cx="22096" cy="25896"/>
            </a:xfrm>
            <a:custGeom>
              <a:avLst/>
              <a:ahLst/>
              <a:rect l="l" t="t" r="r" b="b"/>
              <a:pathLst>
                <a:path w="314" h="368" extrusionOk="0">
                  <a:moveTo>
                    <a:pt x="130" y="1"/>
                  </a:moveTo>
                  <a:cubicBezTo>
                    <a:pt x="44" y="1"/>
                    <a:pt x="0" y="98"/>
                    <a:pt x="0" y="184"/>
                  </a:cubicBezTo>
                  <a:cubicBezTo>
                    <a:pt x="0" y="270"/>
                    <a:pt x="44" y="367"/>
                    <a:pt x="130" y="367"/>
                  </a:cubicBezTo>
                  <a:cubicBezTo>
                    <a:pt x="216" y="367"/>
                    <a:pt x="313" y="270"/>
                    <a:pt x="313" y="184"/>
                  </a:cubicBezTo>
                  <a:cubicBezTo>
                    <a:pt x="313" y="98"/>
                    <a:pt x="216" y="1"/>
                    <a:pt x="130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834" name="Google Shape;2020;p48"/>
            <p:cNvSpPr/>
            <p:nvPr/>
          </p:nvSpPr>
          <p:spPr>
            <a:xfrm>
              <a:off x="9234348" y="2395688"/>
              <a:ext cx="22800" cy="22870"/>
            </a:xfrm>
            <a:custGeom>
              <a:avLst/>
              <a:ahLst/>
              <a:rect l="l" t="t" r="r" b="b"/>
              <a:pathLst>
                <a:path w="324" h="325" extrusionOk="0">
                  <a:moveTo>
                    <a:pt x="183" y="1"/>
                  </a:moveTo>
                  <a:cubicBezTo>
                    <a:pt x="54" y="1"/>
                    <a:pt x="0" y="55"/>
                    <a:pt x="0" y="141"/>
                  </a:cubicBezTo>
                  <a:cubicBezTo>
                    <a:pt x="0" y="227"/>
                    <a:pt x="54" y="324"/>
                    <a:pt x="183" y="324"/>
                  </a:cubicBezTo>
                  <a:cubicBezTo>
                    <a:pt x="270" y="324"/>
                    <a:pt x="323" y="227"/>
                    <a:pt x="323" y="141"/>
                  </a:cubicBezTo>
                  <a:cubicBezTo>
                    <a:pt x="323" y="55"/>
                    <a:pt x="270" y="1"/>
                    <a:pt x="18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835" name="Google Shape;2021;p48"/>
            <p:cNvSpPr/>
            <p:nvPr/>
          </p:nvSpPr>
          <p:spPr>
            <a:xfrm>
              <a:off x="9307181" y="2395688"/>
              <a:ext cx="25826" cy="22870"/>
            </a:xfrm>
            <a:custGeom>
              <a:avLst/>
              <a:ahLst/>
              <a:rect l="l" t="t" r="r" b="b"/>
              <a:pathLst>
                <a:path w="367" h="325" extrusionOk="0">
                  <a:moveTo>
                    <a:pt x="183" y="1"/>
                  </a:moveTo>
                  <a:cubicBezTo>
                    <a:pt x="97" y="1"/>
                    <a:pt x="0" y="55"/>
                    <a:pt x="0" y="141"/>
                  </a:cubicBezTo>
                  <a:cubicBezTo>
                    <a:pt x="0" y="227"/>
                    <a:pt x="97" y="324"/>
                    <a:pt x="183" y="324"/>
                  </a:cubicBezTo>
                  <a:cubicBezTo>
                    <a:pt x="270" y="324"/>
                    <a:pt x="367" y="227"/>
                    <a:pt x="367" y="141"/>
                  </a:cubicBezTo>
                  <a:cubicBezTo>
                    <a:pt x="367" y="55"/>
                    <a:pt x="270" y="1"/>
                    <a:pt x="18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836" name="Google Shape;2022;p48"/>
            <p:cNvSpPr/>
            <p:nvPr/>
          </p:nvSpPr>
          <p:spPr>
            <a:xfrm>
              <a:off x="9380014" y="2395688"/>
              <a:ext cx="25052" cy="22870"/>
            </a:xfrm>
            <a:custGeom>
              <a:avLst/>
              <a:ahLst/>
              <a:rect l="l" t="t" r="r" b="b"/>
              <a:pathLst>
                <a:path w="356" h="325" extrusionOk="0">
                  <a:moveTo>
                    <a:pt x="183" y="1"/>
                  </a:moveTo>
                  <a:cubicBezTo>
                    <a:pt x="86" y="1"/>
                    <a:pt x="0" y="55"/>
                    <a:pt x="0" y="141"/>
                  </a:cubicBezTo>
                  <a:cubicBezTo>
                    <a:pt x="0" y="227"/>
                    <a:pt x="86" y="324"/>
                    <a:pt x="183" y="324"/>
                  </a:cubicBezTo>
                  <a:cubicBezTo>
                    <a:pt x="270" y="324"/>
                    <a:pt x="356" y="227"/>
                    <a:pt x="356" y="141"/>
                  </a:cubicBezTo>
                  <a:cubicBezTo>
                    <a:pt x="356" y="55"/>
                    <a:pt x="270" y="1"/>
                    <a:pt x="18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837" name="Google Shape;2023;p48"/>
            <p:cNvSpPr/>
            <p:nvPr/>
          </p:nvSpPr>
          <p:spPr>
            <a:xfrm>
              <a:off x="9455873" y="2395688"/>
              <a:ext cx="22026" cy="22870"/>
            </a:xfrm>
            <a:custGeom>
              <a:avLst/>
              <a:ahLst/>
              <a:rect l="l" t="t" r="r" b="b"/>
              <a:pathLst>
                <a:path w="313" h="325" extrusionOk="0">
                  <a:moveTo>
                    <a:pt x="140" y="1"/>
                  </a:moveTo>
                  <a:cubicBezTo>
                    <a:pt x="43" y="1"/>
                    <a:pt x="0" y="55"/>
                    <a:pt x="0" y="141"/>
                  </a:cubicBezTo>
                  <a:cubicBezTo>
                    <a:pt x="0" y="227"/>
                    <a:pt x="43" y="324"/>
                    <a:pt x="140" y="324"/>
                  </a:cubicBezTo>
                  <a:cubicBezTo>
                    <a:pt x="227" y="324"/>
                    <a:pt x="313" y="227"/>
                    <a:pt x="313" y="141"/>
                  </a:cubicBezTo>
                  <a:cubicBezTo>
                    <a:pt x="313" y="55"/>
                    <a:pt x="227" y="1"/>
                    <a:pt x="140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838" name="Google Shape;2024;p48"/>
            <p:cNvSpPr/>
            <p:nvPr/>
          </p:nvSpPr>
          <p:spPr>
            <a:xfrm>
              <a:off x="9528706" y="2395688"/>
              <a:ext cx="22026" cy="22870"/>
            </a:xfrm>
            <a:custGeom>
              <a:avLst/>
              <a:ahLst/>
              <a:rect l="l" t="t" r="r" b="b"/>
              <a:pathLst>
                <a:path w="313" h="325" extrusionOk="0">
                  <a:moveTo>
                    <a:pt x="184" y="1"/>
                  </a:moveTo>
                  <a:cubicBezTo>
                    <a:pt x="86" y="1"/>
                    <a:pt x="0" y="55"/>
                    <a:pt x="0" y="141"/>
                  </a:cubicBezTo>
                  <a:cubicBezTo>
                    <a:pt x="0" y="227"/>
                    <a:pt x="86" y="324"/>
                    <a:pt x="184" y="324"/>
                  </a:cubicBezTo>
                  <a:cubicBezTo>
                    <a:pt x="270" y="324"/>
                    <a:pt x="313" y="227"/>
                    <a:pt x="313" y="141"/>
                  </a:cubicBezTo>
                  <a:cubicBezTo>
                    <a:pt x="313" y="55"/>
                    <a:pt x="270" y="1"/>
                    <a:pt x="184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839" name="Google Shape;2025;p48"/>
            <p:cNvSpPr/>
            <p:nvPr/>
          </p:nvSpPr>
          <p:spPr>
            <a:xfrm>
              <a:off x="9601539" y="2395688"/>
              <a:ext cx="25122" cy="22870"/>
            </a:xfrm>
            <a:custGeom>
              <a:avLst/>
              <a:ahLst/>
              <a:rect l="l" t="t" r="r" b="b"/>
              <a:pathLst>
                <a:path w="357" h="325" extrusionOk="0">
                  <a:moveTo>
                    <a:pt x="173" y="1"/>
                  </a:moveTo>
                  <a:cubicBezTo>
                    <a:pt x="86" y="1"/>
                    <a:pt x="0" y="55"/>
                    <a:pt x="0" y="141"/>
                  </a:cubicBezTo>
                  <a:cubicBezTo>
                    <a:pt x="0" y="227"/>
                    <a:pt x="86" y="324"/>
                    <a:pt x="173" y="324"/>
                  </a:cubicBezTo>
                  <a:cubicBezTo>
                    <a:pt x="270" y="324"/>
                    <a:pt x="356" y="227"/>
                    <a:pt x="356" y="141"/>
                  </a:cubicBezTo>
                  <a:cubicBezTo>
                    <a:pt x="356" y="55"/>
                    <a:pt x="270" y="1"/>
                    <a:pt x="17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840" name="Google Shape;2026;p48"/>
            <p:cNvSpPr/>
            <p:nvPr/>
          </p:nvSpPr>
          <p:spPr>
            <a:xfrm>
              <a:off x="9674373" y="2395688"/>
              <a:ext cx="25122" cy="22870"/>
            </a:xfrm>
            <a:custGeom>
              <a:avLst/>
              <a:ahLst/>
              <a:rect l="l" t="t" r="r" b="b"/>
              <a:pathLst>
                <a:path w="357" h="325" extrusionOk="0">
                  <a:moveTo>
                    <a:pt x="173" y="1"/>
                  </a:moveTo>
                  <a:cubicBezTo>
                    <a:pt x="87" y="1"/>
                    <a:pt x="0" y="55"/>
                    <a:pt x="0" y="141"/>
                  </a:cubicBezTo>
                  <a:cubicBezTo>
                    <a:pt x="0" y="227"/>
                    <a:pt x="87" y="324"/>
                    <a:pt x="173" y="324"/>
                  </a:cubicBezTo>
                  <a:cubicBezTo>
                    <a:pt x="270" y="324"/>
                    <a:pt x="356" y="227"/>
                    <a:pt x="356" y="141"/>
                  </a:cubicBezTo>
                  <a:cubicBezTo>
                    <a:pt x="356" y="55"/>
                    <a:pt x="270" y="1"/>
                    <a:pt x="17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841" name="Google Shape;2027;p48"/>
            <p:cNvSpPr/>
            <p:nvPr/>
          </p:nvSpPr>
          <p:spPr>
            <a:xfrm>
              <a:off x="9750232" y="2395688"/>
              <a:ext cx="22096" cy="22870"/>
            </a:xfrm>
            <a:custGeom>
              <a:avLst/>
              <a:ahLst/>
              <a:rect l="l" t="t" r="r" b="b"/>
              <a:pathLst>
                <a:path w="314" h="325" extrusionOk="0">
                  <a:moveTo>
                    <a:pt x="130" y="1"/>
                  </a:moveTo>
                  <a:cubicBezTo>
                    <a:pt x="44" y="1"/>
                    <a:pt x="0" y="55"/>
                    <a:pt x="0" y="141"/>
                  </a:cubicBezTo>
                  <a:cubicBezTo>
                    <a:pt x="0" y="227"/>
                    <a:pt x="44" y="324"/>
                    <a:pt x="130" y="324"/>
                  </a:cubicBezTo>
                  <a:cubicBezTo>
                    <a:pt x="216" y="324"/>
                    <a:pt x="313" y="227"/>
                    <a:pt x="313" y="141"/>
                  </a:cubicBezTo>
                  <a:cubicBezTo>
                    <a:pt x="313" y="55"/>
                    <a:pt x="216" y="1"/>
                    <a:pt x="130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842" name="Google Shape;2028;p48"/>
            <p:cNvSpPr/>
            <p:nvPr/>
          </p:nvSpPr>
          <p:spPr>
            <a:xfrm>
              <a:off x="9234348" y="2468521"/>
              <a:ext cx="22800" cy="22096"/>
            </a:xfrm>
            <a:custGeom>
              <a:avLst/>
              <a:ahLst/>
              <a:rect l="l" t="t" r="r" b="b"/>
              <a:pathLst>
                <a:path w="324" h="314" extrusionOk="0">
                  <a:moveTo>
                    <a:pt x="183" y="1"/>
                  </a:moveTo>
                  <a:cubicBezTo>
                    <a:pt x="54" y="1"/>
                    <a:pt x="0" y="98"/>
                    <a:pt x="0" y="184"/>
                  </a:cubicBezTo>
                  <a:cubicBezTo>
                    <a:pt x="0" y="270"/>
                    <a:pt x="54" y="313"/>
                    <a:pt x="183" y="313"/>
                  </a:cubicBezTo>
                  <a:cubicBezTo>
                    <a:pt x="270" y="313"/>
                    <a:pt x="323" y="270"/>
                    <a:pt x="323" y="184"/>
                  </a:cubicBezTo>
                  <a:cubicBezTo>
                    <a:pt x="323" y="98"/>
                    <a:pt x="270" y="1"/>
                    <a:pt x="18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843" name="Google Shape;2029;p48"/>
            <p:cNvSpPr/>
            <p:nvPr/>
          </p:nvSpPr>
          <p:spPr>
            <a:xfrm>
              <a:off x="9307181" y="2468521"/>
              <a:ext cx="25826" cy="22096"/>
            </a:xfrm>
            <a:custGeom>
              <a:avLst/>
              <a:ahLst/>
              <a:rect l="l" t="t" r="r" b="b"/>
              <a:pathLst>
                <a:path w="367" h="314" extrusionOk="0">
                  <a:moveTo>
                    <a:pt x="183" y="1"/>
                  </a:moveTo>
                  <a:cubicBezTo>
                    <a:pt x="97" y="1"/>
                    <a:pt x="0" y="98"/>
                    <a:pt x="0" y="184"/>
                  </a:cubicBezTo>
                  <a:cubicBezTo>
                    <a:pt x="0" y="270"/>
                    <a:pt x="97" y="313"/>
                    <a:pt x="183" y="313"/>
                  </a:cubicBezTo>
                  <a:cubicBezTo>
                    <a:pt x="270" y="313"/>
                    <a:pt x="367" y="270"/>
                    <a:pt x="367" y="184"/>
                  </a:cubicBezTo>
                  <a:cubicBezTo>
                    <a:pt x="367" y="98"/>
                    <a:pt x="270" y="1"/>
                    <a:pt x="18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844" name="Google Shape;2030;p48"/>
            <p:cNvSpPr/>
            <p:nvPr/>
          </p:nvSpPr>
          <p:spPr>
            <a:xfrm>
              <a:off x="9380014" y="2468521"/>
              <a:ext cx="25052" cy="22096"/>
            </a:xfrm>
            <a:custGeom>
              <a:avLst/>
              <a:ahLst/>
              <a:rect l="l" t="t" r="r" b="b"/>
              <a:pathLst>
                <a:path w="356" h="314" extrusionOk="0">
                  <a:moveTo>
                    <a:pt x="183" y="1"/>
                  </a:moveTo>
                  <a:cubicBezTo>
                    <a:pt x="86" y="1"/>
                    <a:pt x="0" y="98"/>
                    <a:pt x="0" y="184"/>
                  </a:cubicBezTo>
                  <a:cubicBezTo>
                    <a:pt x="0" y="270"/>
                    <a:pt x="86" y="313"/>
                    <a:pt x="183" y="313"/>
                  </a:cubicBezTo>
                  <a:cubicBezTo>
                    <a:pt x="270" y="313"/>
                    <a:pt x="356" y="270"/>
                    <a:pt x="356" y="184"/>
                  </a:cubicBezTo>
                  <a:cubicBezTo>
                    <a:pt x="356" y="98"/>
                    <a:pt x="270" y="1"/>
                    <a:pt x="18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845" name="Google Shape;2031;p48"/>
            <p:cNvSpPr/>
            <p:nvPr/>
          </p:nvSpPr>
          <p:spPr>
            <a:xfrm>
              <a:off x="9455873" y="2468521"/>
              <a:ext cx="22026" cy="22096"/>
            </a:xfrm>
            <a:custGeom>
              <a:avLst/>
              <a:ahLst/>
              <a:rect l="l" t="t" r="r" b="b"/>
              <a:pathLst>
                <a:path w="313" h="314" extrusionOk="0">
                  <a:moveTo>
                    <a:pt x="140" y="1"/>
                  </a:moveTo>
                  <a:cubicBezTo>
                    <a:pt x="43" y="1"/>
                    <a:pt x="0" y="98"/>
                    <a:pt x="0" y="184"/>
                  </a:cubicBezTo>
                  <a:cubicBezTo>
                    <a:pt x="0" y="270"/>
                    <a:pt x="43" y="313"/>
                    <a:pt x="140" y="313"/>
                  </a:cubicBezTo>
                  <a:cubicBezTo>
                    <a:pt x="227" y="313"/>
                    <a:pt x="313" y="270"/>
                    <a:pt x="313" y="184"/>
                  </a:cubicBezTo>
                  <a:cubicBezTo>
                    <a:pt x="313" y="98"/>
                    <a:pt x="227" y="1"/>
                    <a:pt x="140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846" name="Google Shape;2032;p48"/>
            <p:cNvSpPr/>
            <p:nvPr/>
          </p:nvSpPr>
          <p:spPr>
            <a:xfrm>
              <a:off x="9528706" y="2468521"/>
              <a:ext cx="22026" cy="22096"/>
            </a:xfrm>
            <a:custGeom>
              <a:avLst/>
              <a:ahLst/>
              <a:rect l="l" t="t" r="r" b="b"/>
              <a:pathLst>
                <a:path w="313" h="314" extrusionOk="0">
                  <a:moveTo>
                    <a:pt x="184" y="1"/>
                  </a:moveTo>
                  <a:cubicBezTo>
                    <a:pt x="86" y="1"/>
                    <a:pt x="0" y="98"/>
                    <a:pt x="0" y="184"/>
                  </a:cubicBezTo>
                  <a:cubicBezTo>
                    <a:pt x="0" y="270"/>
                    <a:pt x="86" y="313"/>
                    <a:pt x="184" y="313"/>
                  </a:cubicBezTo>
                  <a:cubicBezTo>
                    <a:pt x="270" y="313"/>
                    <a:pt x="313" y="270"/>
                    <a:pt x="313" y="184"/>
                  </a:cubicBezTo>
                  <a:cubicBezTo>
                    <a:pt x="313" y="98"/>
                    <a:pt x="270" y="1"/>
                    <a:pt x="184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847" name="Google Shape;2033;p48"/>
            <p:cNvSpPr/>
            <p:nvPr/>
          </p:nvSpPr>
          <p:spPr>
            <a:xfrm>
              <a:off x="9601539" y="2468521"/>
              <a:ext cx="25122" cy="22096"/>
            </a:xfrm>
            <a:custGeom>
              <a:avLst/>
              <a:ahLst/>
              <a:rect l="l" t="t" r="r" b="b"/>
              <a:pathLst>
                <a:path w="357" h="314" extrusionOk="0">
                  <a:moveTo>
                    <a:pt x="173" y="1"/>
                  </a:moveTo>
                  <a:cubicBezTo>
                    <a:pt x="86" y="1"/>
                    <a:pt x="0" y="98"/>
                    <a:pt x="0" y="184"/>
                  </a:cubicBezTo>
                  <a:cubicBezTo>
                    <a:pt x="0" y="270"/>
                    <a:pt x="86" y="313"/>
                    <a:pt x="173" y="313"/>
                  </a:cubicBezTo>
                  <a:cubicBezTo>
                    <a:pt x="270" y="313"/>
                    <a:pt x="356" y="270"/>
                    <a:pt x="356" y="184"/>
                  </a:cubicBezTo>
                  <a:cubicBezTo>
                    <a:pt x="356" y="98"/>
                    <a:pt x="270" y="1"/>
                    <a:pt x="17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848" name="Google Shape;2034;p48"/>
            <p:cNvSpPr/>
            <p:nvPr/>
          </p:nvSpPr>
          <p:spPr>
            <a:xfrm>
              <a:off x="9674373" y="2468521"/>
              <a:ext cx="25122" cy="22096"/>
            </a:xfrm>
            <a:custGeom>
              <a:avLst/>
              <a:ahLst/>
              <a:rect l="l" t="t" r="r" b="b"/>
              <a:pathLst>
                <a:path w="357" h="314" extrusionOk="0">
                  <a:moveTo>
                    <a:pt x="173" y="1"/>
                  </a:moveTo>
                  <a:cubicBezTo>
                    <a:pt x="87" y="1"/>
                    <a:pt x="0" y="98"/>
                    <a:pt x="0" y="184"/>
                  </a:cubicBezTo>
                  <a:cubicBezTo>
                    <a:pt x="0" y="270"/>
                    <a:pt x="87" y="313"/>
                    <a:pt x="173" y="313"/>
                  </a:cubicBezTo>
                  <a:cubicBezTo>
                    <a:pt x="270" y="313"/>
                    <a:pt x="356" y="270"/>
                    <a:pt x="356" y="184"/>
                  </a:cubicBezTo>
                  <a:cubicBezTo>
                    <a:pt x="356" y="98"/>
                    <a:pt x="270" y="1"/>
                    <a:pt x="17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849" name="Google Shape;2035;p48"/>
            <p:cNvSpPr/>
            <p:nvPr/>
          </p:nvSpPr>
          <p:spPr>
            <a:xfrm>
              <a:off x="9750232" y="2468521"/>
              <a:ext cx="22096" cy="22096"/>
            </a:xfrm>
            <a:custGeom>
              <a:avLst/>
              <a:ahLst/>
              <a:rect l="l" t="t" r="r" b="b"/>
              <a:pathLst>
                <a:path w="314" h="314" extrusionOk="0">
                  <a:moveTo>
                    <a:pt x="130" y="1"/>
                  </a:moveTo>
                  <a:cubicBezTo>
                    <a:pt x="44" y="1"/>
                    <a:pt x="0" y="98"/>
                    <a:pt x="0" y="184"/>
                  </a:cubicBezTo>
                  <a:cubicBezTo>
                    <a:pt x="0" y="270"/>
                    <a:pt x="44" y="313"/>
                    <a:pt x="130" y="313"/>
                  </a:cubicBezTo>
                  <a:cubicBezTo>
                    <a:pt x="216" y="313"/>
                    <a:pt x="313" y="270"/>
                    <a:pt x="313" y="184"/>
                  </a:cubicBezTo>
                  <a:cubicBezTo>
                    <a:pt x="313" y="98"/>
                    <a:pt x="216" y="1"/>
                    <a:pt x="130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850" name="Google Shape;2036;p48"/>
            <p:cNvSpPr/>
            <p:nvPr/>
          </p:nvSpPr>
          <p:spPr>
            <a:xfrm>
              <a:off x="9234348" y="2541354"/>
              <a:ext cx="22800" cy="25122"/>
            </a:xfrm>
            <a:custGeom>
              <a:avLst/>
              <a:ahLst/>
              <a:rect l="l" t="t" r="r" b="b"/>
              <a:pathLst>
                <a:path w="324" h="357" extrusionOk="0">
                  <a:moveTo>
                    <a:pt x="183" y="1"/>
                  </a:moveTo>
                  <a:cubicBezTo>
                    <a:pt x="54" y="1"/>
                    <a:pt x="0" y="87"/>
                    <a:pt x="0" y="184"/>
                  </a:cubicBezTo>
                  <a:cubicBezTo>
                    <a:pt x="0" y="270"/>
                    <a:pt x="54" y="357"/>
                    <a:pt x="183" y="357"/>
                  </a:cubicBezTo>
                  <a:cubicBezTo>
                    <a:pt x="270" y="357"/>
                    <a:pt x="323" y="270"/>
                    <a:pt x="323" y="184"/>
                  </a:cubicBezTo>
                  <a:cubicBezTo>
                    <a:pt x="323" y="87"/>
                    <a:pt x="270" y="1"/>
                    <a:pt x="18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851" name="Google Shape;2037;p48"/>
            <p:cNvSpPr/>
            <p:nvPr/>
          </p:nvSpPr>
          <p:spPr>
            <a:xfrm>
              <a:off x="9307181" y="2541354"/>
              <a:ext cx="25826" cy="25122"/>
            </a:xfrm>
            <a:custGeom>
              <a:avLst/>
              <a:ahLst/>
              <a:rect l="l" t="t" r="r" b="b"/>
              <a:pathLst>
                <a:path w="367" h="357" extrusionOk="0">
                  <a:moveTo>
                    <a:pt x="183" y="1"/>
                  </a:moveTo>
                  <a:cubicBezTo>
                    <a:pt x="97" y="1"/>
                    <a:pt x="0" y="87"/>
                    <a:pt x="0" y="184"/>
                  </a:cubicBezTo>
                  <a:cubicBezTo>
                    <a:pt x="0" y="270"/>
                    <a:pt x="97" y="357"/>
                    <a:pt x="183" y="357"/>
                  </a:cubicBezTo>
                  <a:cubicBezTo>
                    <a:pt x="270" y="357"/>
                    <a:pt x="367" y="270"/>
                    <a:pt x="367" y="184"/>
                  </a:cubicBezTo>
                  <a:cubicBezTo>
                    <a:pt x="367" y="87"/>
                    <a:pt x="270" y="1"/>
                    <a:pt x="18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852" name="Google Shape;2038;p48"/>
            <p:cNvSpPr/>
            <p:nvPr/>
          </p:nvSpPr>
          <p:spPr>
            <a:xfrm>
              <a:off x="9380014" y="2541354"/>
              <a:ext cx="25052" cy="25122"/>
            </a:xfrm>
            <a:custGeom>
              <a:avLst/>
              <a:ahLst/>
              <a:rect l="l" t="t" r="r" b="b"/>
              <a:pathLst>
                <a:path w="356" h="357" extrusionOk="0">
                  <a:moveTo>
                    <a:pt x="183" y="1"/>
                  </a:moveTo>
                  <a:cubicBezTo>
                    <a:pt x="86" y="1"/>
                    <a:pt x="0" y="87"/>
                    <a:pt x="0" y="184"/>
                  </a:cubicBezTo>
                  <a:cubicBezTo>
                    <a:pt x="0" y="270"/>
                    <a:pt x="86" y="357"/>
                    <a:pt x="183" y="357"/>
                  </a:cubicBezTo>
                  <a:cubicBezTo>
                    <a:pt x="270" y="357"/>
                    <a:pt x="356" y="270"/>
                    <a:pt x="356" y="184"/>
                  </a:cubicBezTo>
                  <a:cubicBezTo>
                    <a:pt x="356" y="87"/>
                    <a:pt x="270" y="1"/>
                    <a:pt x="18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853" name="Google Shape;2039;p48"/>
            <p:cNvSpPr/>
            <p:nvPr/>
          </p:nvSpPr>
          <p:spPr>
            <a:xfrm>
              <a:off x="9455873" y="2541354"/>
              <a:ext cx="22026" cy="25122"/>
            </a:xfrm>
            <a:custGeom>
              <a:avLst/>
              <a:ahLst/>
              <a:rect l="l" t="t" r="r" b="b"/>
              <a:pathLst>
                <a:path w="313" h="357" extrusionOk="0">
                  <a:moveTo>
                    <a:pt x="140" y="1"/>
                  </a:moveTo>
                  <a:cubicBezTo>
                    <a:pt x="43" y="1"/>
                    <a:pt x="0" y="87"/>
                    <a:pt x="0" y="184"/>
                  </a:cubicBezTo>
                  <a:cubicBezTo>
                    <a:pt x="0" y="270"/>
                    <a:pt x="43" y="357"/>
                    <a:pt x="140" y="357"/>
                  </a:cubicBezTo>
                  <a:cubicBezTo>
                    <a:pt x="227" y="357"/>
                    <a:pt x="313" y="270"/>
                    <a:pt x="313" y="184"/>
                  </a:cubicBezTo>
                  <a:cubicBezTo>
                    <a:pt x="313" y="87"/>
                    <a:pt x="227" y="1"/>
                    <a:pt x="140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854" name="Google Shape;2040;p48"/>
            <p:cNvSpPr/>
            <p:nvPr/>
          </p:nvSpPr>
          <p:spPr>
            <a:xfrm>
              <a:off x="9528706" y="2541354"/>
              <a:ext cx="22026" cy="25122"/>
            </a:xfrm>
            <a:custGeom>
              <a:avLst/>
              <a:ahLst/>
              <a:rect l="l" t="t" r="r" b="b"/>
              <a:pathLst>
                <a:path w="313" h="357" extrusionOk="0">
                  <a:moveTo>
                    <a:pt x="184" y="1"/>
                  </a:moveTo>
                  <a:cubicBezTo>
                    <a:pt x="86" y="1"/>
                    <a:pt x="0" y="87"/>
                    <a:pt x="0" y="184"/>
                  </a:cubicBezTo>
                  <a:cubicBezTo>
                    <a:pt x="0" y="270"/>
                    <a:pt x="86" y="357"/>
                    <a:pt x="184" y="357"/>
                  </a:cubicBezTo>
                  <a:cubicBezTo>
                    <a:pt x="270" y="357"/>
                    <a:pt x="313" y="270"/>
                    <a:pt x="313" y="184"/>
                  </a:cubicBezTo>
                  <a:cubicBezTo>
                    <a:pt x="313" y="87"/>
                    <a:pt x="270" y="1"/>
                    <a:pt x="184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855" name="Google Shape;2041;p48"/>
            <p:cNvSpPr/>
            <p:nvPr/>
          </p:nvSpPr>
          <p:spPr>
            <a:xfrm>
              <a:off x="9601539" y="2541354"/>
              <a:ext cx="25122" cy="25122"/>
            </a:xfrm>
            <a:custGeom>
              <a:avLst/>
              <a:ahLst/>
              <a:rect l="l" t="t" r="r" b="b"/>
              <a:pathLst>
                <a:path w="357" h="357" extrusionOk="0">
                  <a:moveTo>
                    <a:pt x="173" y="1"/>
                  </a:moveTo>
                  <a:cubicBezTo>
                    <a:pt x="86" y="1"/>
                    <a:pt x="0" y="87"/>
                    <a:pt x="0" y="184"/>
                  </a:cubicBezTo>
                  <a:cubicBezTo>
                    <a:pt x="0" y="270"/>
                    <a:pt x="86" y="357"/>
                    <a:pt x="173" y="357"/>
                  </a:cubicBezTo>
                  <a:cubicBezTo>
                    <a:pt x="270" y="357"/>
                    <a:pt x="356" y="270"/>
                    <a:pt x="356" y="184"/>
                  </a:cubicBezTo>
                  <a:cubicBezTo>
                    <a:pt x="356" y="87"/>
                    <a:pt x="270" y="1"/>
                    <a:pt x="17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856" name="Google Shape;2042;p48"/>
            <p:cNvSpPr/>
            <p:nvPr/>
          </p:nvSpPr>
          <p:spPr>
            <a:xfrm>
              <a:off x="9674373" y="2541354"/>
              <a:ext cx="25122" cy="25122"/>
            </a:xfrm>
            <a:custGeom>
              <a:avLst/>
              <a:ahLst/>
              <a:rect l="l" t="t" r="r" b="b"/>
              <a:pathLst>
                <a:path w="357" h="357" extrusionOk="0">
                  <a:moveTo>
                    <a:pt x="173" y="1"/>
                  </a:moveTo>
                  <a:cubicBezTo>
                    <a:pt x="87" y="1"/>
                    <a:pt x="0" y="87"/>
                    <a:pt x="0" y="184"/>
                  </a:cubicBezTo>
                  <a:cubicBezTo>
                    <a:pt x="0" y="270"/>
                    <a:pt x="87" y="357"/>
                    <a:pt x="173" y="357"/>
                  </a:cubicBezTo>
                  <a:cubicBezTo>
                    <a:pt x="270" y="357"/>
                    <a:pt x="356" y="270"/>
                    <a:pt x="356" y="184"/>
                  </a:cubicBezTo>
                  <a:cubicBezTo>
                    <a:pt x="356" y="87"/>
                    <a:pt x="270" y="1"/>
                    <a:pt x="17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857" name="Google Shape;2043;p48"/>
            <p:cNvSpPr/>
            <p:nvPr/>
          </p:nvSpPr>
          <p:spPr>
            <a:xfrm>
              <a:off x="9750232" y="2541354"/>
              <a:ext cx="22096" cy="25122"/>
            </a:xfrm>
            <a:custGeom>
              <a:avLst/>
              <a:ahLst/>
              <a:rect l="l" t="t" r="r" b="b"/>
              <a:pathLst>
                <a:path w="314" h="357" extrusionOk="0">
                  <a:moveTo>
                    <a:pt x="130" y="1"/>
                  </a:moveTo>
                  <a:cubicBezTo>
                    <a:pt x="44" y="1"/>
                    <a:pt x="0" y="87"/>
                    <a:pt x="0" y="184"/>
                  </a:cubicBezTo>
                  <a:cubicBezTo>
                    <a:pt x="0" y="270"/>
                    <a:pt x="44" y="357"/>
                    <a:pt x="130" y="357"/>
                  </a:cubicBezTo>
                  <a:cubicBezTo>
                    <a:pt x="216" y="357"/>
                    <a:pt x="313" y="270"/>
                    <a:pt x="313" y="184"/>
                  </a:cubicBezTo>
                  <a:cubicBezTo>
                    <a:pt x="313" y="87"/>
                    <a:pt x="216" y="1"/>
                    <a:pt x="130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858" name="Google Shape;2044;p48"/>
            <p:cNvSpPr/>
            <p:nvPr/>
          </p:nvSpPr>
          <p:spPr>
            <a:xfrm>
              <a:off x="9234348" y="2614187"/>
              <a:ext cx="22800" cy="25122"/>
            </a:xfrm>
            <a:custGeom>
              <a:avLst/>
              <a:ahLst/>
              <a:rect l="l" t="t" r="r" b="b"/>
              <a:pathLst>
                <a:path w="324" h="357" extrusionOk="0">
                  <a:moveTo>
                    <a:pt x="183" y="1"/>
                  </a:moveTo>
                  <a:cubicBezTo>
                    <a:pt x="54" y="1"/>
                    <a:pt x="0" y="87"/>
                    <a:pt x="0" y="184"/>
                  </a:cubicBezTo>
                  <a:cubicBezTo>
                    <a:pt x="0" y="270"/>
                    <a:pt x="54" y="357"/>
                    <a:pt x="183" y="357"/>
                  </a:cubicBezTo>
                  <a:cubicBezTo>
                    <a:pt x="270" y="357"/>
                    <a:pt x="323" y="270"/>
                    <a:pt x="323" y="184"/>
                  </a:cubicBezTo>
                  <a:cubicBezTo>
                    <a:pt x="323" y="87"/>
                    <a:pt x="270" y="1"/>
                    <a:pt x="18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859" name="Google Shape;2045;p48"/>
            <p:cNvSpPr/>
            <p:nvPr/>
          </p:nvSpPr>
          <p:spPr>
            <a:xfrm>
              <a:off x="9307181" y="2614187"/>
              <a:ext cx="25826" cy="25122"/>
            </a:xfrm>
            <a:custGeom>
              <a:avLst/>
              <a:ahLst/>
              <a:rect l="l" t="t" r="r" b="b"/>
              <a:pathLst>
                <a:path w="367" h="357" extrusionOk="0">
                  <a:moveTo>
                    <a:pt x="183" y="1"/>
                  </a:moveTo>
                  <a:cubicBezTo>
                    <a:pt x="97" y="1"/>
                    <a:pt x="0" y="87"/>
                    <a:pt x="0" y="184"/>
                  </a:cubicBezTo>
                  <a:cubicBezTo>
                    <a:pt x="0" y="270"/>
                    <a:pt x="97" y="357"/>
                    <a:pt x="183" y="357"/>
                  </a:cubicBezTo>
                  <a:cubicBezTo>
                    <a:pt x="270" y="357"/>
                    <a:pt x="367" y="270"/>
                    <a:pt x="367" y="184"/>
                  </a:cubicBezTo>
                  <a:cubicBezTo>
                    <a:pt x="367" y="87"/>
                    <a:pt x="270" y="1"/>
                    <a:pt x="18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860" name="Google Shape;2046;p48"/>
            <p:cNvSpPr/>
            <p:nvPr/>
          </p:nvSpPr>
          <p:spPr>
            <a:xfrm>
              <a:off x="9380014" y="2614187"/>
              <a:ext cx="25052" cy="25122"/>
            </a:xfrm>
            <a:custGeom>
              <a:avLst/>
              <a:ahLst/>
              <a:rect l="l" t="t" r="r" b="b"/>
              <a:pathLst>
                <a:path w="356" h="357" extrusionOk="0">
                  <a:moveTo>
                    <a:pt x="183" y="1"/>
                  </a:moveTo>
                  <a:cubicBezTo>
                    <a:pt x="86" y="1"/>
                    <a:pt x="0" y="87"/>
                    <a:pt x="0" y="184"/>
                  </a:cubicBezTo>
                  <a:cubicBezTo>
                    <a:pt x="0" y="270"/>
                    <a:pt x="86" y="357"/>
                    <a:pt x="183" y="357"/>
                  </a:cubicBezTo>
                  <a:cubicBezTo>
                    <a:pt x="270" y="357"/>
                    <a:pt x="356" y="270"/>
                    <a:pt x="356" y="184"/>
                  </a:cubicBezTo>
                  <a:cubicBezTo>
                    <a:pt x="356" y="87"/>
                    <a:pt x="270" y="1"/>
                    <a:pt x="18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861" name="Google Shape;2047;p48"/>
            <p:cNvSpPr/>
            <p:nvPr/>
          </p:nvSpPr>
          <p:spPr>
            <a:xfrm>
              <a:off x="9455873" y="2614187"/>
              <a:ext cx="22026" cy="25122"/>
            </a:xfrm>
            <a:custGeom>
              <a:avLst/>
              <a:ahLst/>
              <a:rect l="l" t="t" r="r" b="b"/>
              <a:pathLst>
                <a:path w="313" h="357" extrusionOk="0">
                  <a:moveTo>
                    <a:pt x="140" y="1"/>
                  </a:moveTo>
                  <a:cubicBezTo>
                    <a:pt x="43" y="1"/>
                    <a:pt x="0" y="87"/>
                    <a:pt x="0" y="184"/>
                  </a:cubicBezTo>
                  <a:cubicBezTo>
                    <a:pt x="0" y="270"/>
                    <a:pt x="43" y="357"/>
                    <a:pt x="140" y="357"/>
                  </a:cubicBezTo>
                  <a:cubicBezTo>
                    <a:pt x="227" y="357"/>
                    <a:pt x="313" y="270"/>
                    <a:pt x="313" y="184"/>
                  </a:cubicBezTo>
                  <a:cubicBezTo>
                    <a:pt x="313" y="87"/>
                    <a:pt x="227" y="1"/>
                    <a:pt x="140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862" name="Google Shape;2048;p48"/>
            <p:cNvSpPr/>
            <p:nvPr/>
          </p:nvSpPr>
          <p:spPr>
            <a:xfrm>
              <a:off x="9528706" y="2614187"/>
              <a:ext cx="22026" cy="25122"/>
            </a:xfrm>
            <a:custGeom>
              <a:avLst/>
              <a:ahLst/>
              <a:rect l="l" t="t" r="r" b="b"/>
              <a:pathLst>
                <a:path w="313" h="357" extrusionOk="0">
                  <a:moveTo>
                    <a:pt x="184" y="1"/>
                  </a:moveTo>
                  <a:cubicBezTo>
                    <a:pt x="86" y="1"/>
                    <a:pt x="0" y="87"/>
                    <a:pt x="0" y="184"/>
                  </a:cubicBezTo>
                  <a:cubicBezTo>
                    <a:pt x="0" y="270"/>
                    <a:pt x="86" y="357"/>
                    <a:pt x="184" y="357"/>
                  </a:cubicBezTo>
                  <a:cubicBezTo>
                    <a:pt x="270" y="357"/>
                    <a:pt x="313" y="270"/>
                    <a:pt x="313" y="184"/>
                  </a:cubicBezTo>
                  <a:cubicBezTo>
                    <a:pt x="313" y="87"/>
                    <a:pt x="270" y="1"/>
                    <a:pt x="184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863" name="Google Shape;2049;p48"/>
            <p:cNvSpPr/>
            <p:nvPr/>
          </p:nvSpPr>
          <p:spPr>
            <a:xfrm>
              <a:off x="9601539" y="2614187"/>
              <a:ext cx="25122" cy="25122"/>
            </a:xfrm>
            <a:custGeom>
              <a:avLst/>
              <a:ahLst/>
              <a:rect l="l" t="t" r="r" b="b"/>
              <a:pathLst>
                <a:path w="357" h="357" extrusionOk="0">
                  <a:moveTo>
                    <a:pt x="173" y="1"/>
                  </a:moveTo>
                  <a:cubicBezTo>
                    <a:pt x="86" y="1"/>
                    <a:pt x="0" y="87"/>
                    <a:pt x="0" y="184"/>
                  </a:cubicBezTo>
                  <a:cubicBezTo>
                    <a:pt x="0" y="270"/>
                    <a:pt x="86" y="357"/>
                    <a:pt x="173" y="357"/>
                  </a:cubicBezTo>
                  <a:cubicBezTo>
                    <a:pt x="270" y="357"/>
                    <a:pt x="356" y="270"/>
                    <a:pt x="356" y="184"/>
                  </a:cubicBezTo>
                  <a:cubicBezTo>
                    <a:pt x="356" y="87"/>
                    <a:pt x="270" y="1"/>
                    <a:pt x="17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864" name="Google Shape;2050;p48"/>
            <p:cNvSpPr/>
            <p:nvPr/>
          </p:nvSpPr>
          <p:spPr>
            <a:xfrm>
              <a:off x="9674373" y="2614187"/>
              <a:ext cx="25122" cy="25122"/>
            </a:xfrm>
            <a:custGeom>
              <a:avLst/>
              <a:ahLst/>
              <a:rect l="l" t="t" r="r" b="b"/>
              <a:pathLst>
                <a:path w="357" h="357" extrusionOk="0">
                  <a:moveTo>
                    <a:pt x="173" y="1"/>
                  </a:moveTo>
                  <a:cubicBezTo>
                    <a:pt x="87" y="1"/>
                    <a:pt x="0" y="87"/>
                    <a:pt x="0" y="184"/>
                  </a:cubicBezTo>
                  <a:cubicBezTo>
                    <a:pt x="0" y="270"/>
                    <a:pt x="87" y="357"/>
                    <a:pt x="173" y="357"/>
                  </a:cubicBezTo>
                  <a:cubicBezTo>
                    <a:pt x="270" y="357"/>
                    <a:pt x="356" y="270"/>
                    <a:pt x="356" y="184"/>
                  </a:cubicBezTo>
                  <a:cubicBezTo>
                    <a:pt x="356" y="87"/>
                    <a:pt x="270" y="1"/>
                    <a:pt x="17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865" name="Google Shape;2051;p48"/>
            <p:cNvSpPr/>
            <p:nvPr/>
          </p:nvSpPr>
          <p:spPr>
            <a:xfrm>
              <a:off x="9750232" y="2614187"/>
              <a:ext cx="22096" cy="25122"/>
            </a:xfrm>
            <a:custGeom>
              <a:avLst/>
              <a:ahLst/>
              <a:rect l="l" t="t" r="r" b="b"/>
              <a:pathLst>
                <a:path w="314" h="357" extrusionOk="0">
                  <a:moveTo>
                    <a:pt x="130" y="1"/>
                  </a:moveTo>
                  <a:cubicBezTo>
                    <a:pt x="44" y="1"/>
                    <a:pt x="0" y="87"/>
                    <a:pt x="0" y="184"/>
                  </a:cubicBezTo>
                  <a:cubicBezTo>
                    <a:pt x="0" y="270"/>
                    <a:pt x="44" y="357"/>
                    <a:pt x="130" y="357"/>
                  </a:cubicBezTo>
                  <a:cubicBezTo>
                    <a:pt x="216" y="357"/>
                    <a:pt x="313" y="270"/>
                    <a:pt x="313" y="184"/>
                  </a:cubicBezTo>
                  <a:cubicBezTo>
                    <a:pt x="313" y="87"/>
                    <a:pt x="216" y="1"/>
                    <a:pt x="130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866" name="Google Shape;2052;p48"/>
            <p:cNvSpPr/>
            <p:nvPr/>
          </p:nvSpPr>
          <p:spPr>
            <a:xfrm>
              <a:off x="9234348" y="2690046"/>
              <a:ext cx="22800" cy="22096"/>
            </a:xfrm>
            <a:custGeom>
              <a:avLst/>
              <a:ahLst/>
              <a:rect l="l" t="t" r="r" b="b"/>
              <a:pathLst>
                <a:path w="324" h="314" extrusionOk="0">
                  <a:moveTo>
                    <a:pt x="183" y="1"/>
                  </a:moveTo>
                  <a:cubicBezTo>
                    <a:pt x="54" y="1"/>
                    <a:pt x="0" y="44"/>
                    <a:pt x="0" y="130"/>
                  </a:cubicBezTo>
                  <a:cubicBezTo>
                    <a:pt x="0" y="270"/>
                    <a:pt x="54" y="314"/>
                    <a:pt x="183" y="314"/>
                  </a:cubicBezTo>
                  <a:cubicBezTo>
                    <a:pt x="270" y="314"/>
                    <a:pt x="323" y="270"/>
                    <a:pt x="323" y="130"/>
                  </a:cubicBezTo>
                  <a:cubicBezTo>
                    <a:pt x="323" y="44"/>
                    <a:pt x="270" y="1"/>
                    <a:pt x="18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867" name="Google Shape;2053;p48"/>
            <p:cNvSpPr/>
            <p:nvPr/>
          </p:nvSpPr>
          <p:spPr>
            <a:xfrm>
              <a:off x="9307181" y="2690046"/>
              <a:ext cx="25826" cy="22096"/>
            </a:xfrm>
            <a:custGeom>
              <a:avLst/>
              <a:ahLst/>
              <a:rect l="l" t="t" r="r" b="b"/>
              <a:pathLst>
                <a:path w="367" h="314" extrusionOk="0">
                  <a:moveTo>
                    <a:pt x="183" y="1"/>
                  </a:moveTo>
                  <a:cubicBezTo>
                    <a:pt x="97" y="1"/>
                    <a:pt x="0" y="44"/>
                    <a:pt x="0" y="130"/>
                  </a:cubicBezTo>
                  <a:cubicBezTo>
                    <a:pt x="0" y="270"/>
                    <a:pt x="97" y="314"/>
                    <a:pt x="183" y="314"/>
                  </a:cubicBezTo>
                  <a:cubicBezTo>
                    <a:pt x="270" y="314"/>
                    <a:pt x="367" y="270"/>
                    <a:pt x="367" y="130"/>
                  </a:cubicBezTo>
                  <a:cubicBezTo>
                    <a:pt x="367" y="44"/>
                    <a:pt x="270" y="1"/>
                    <a:pt x="18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868" name="Google Shape;2054;p48"/>
            <p:cNvSpPr/>
            <p:nvPr/>
          </p:nvSpPr>
          <p:spPr>
            <a:xfrm>
              <a:off x="9380014" y="2690046"/>
              <a:ext cx="25052" cy="22096"/>
            </a:xfrm>
            <a:custGeom>
              <a:avLst/>
              <a:ahLst/>
              <a:rect l="l" t="t" r="r" b="b"/>
              <a:pathLst>
                <a:path w="356" h="314" extrusionOk="0">
                  <a:moveTo>
                    <a:pt x="183" y="1"/>
                  </a:moveTo>
                  <a:cubicBezTo>
                    <a:pt x="86" y="1"/>
                    <a:pt x="0" y="44"/>
                    <a:pt x="0" y="130"/>
                  </a:cubicBezTo>
                  <a:cubicBezTo>
                    <a:pt x="0" y="270"/>
                    <a:pt x="86" y="314"/>
                    <a:pt x="183" y="314"/>
                  </a:cubicBezTo>
                  <a:cubicBezTo>
                    <a:pt x="270" y="314"/>
                    <a:pt x="356" y="270"/>
                    <a:pt x="356" y="130"/>
                  </a:cubicBezTo>
                  <a:cubicBezTo>
                    <a:pt x="356" y="44"/>
                    <a:pt x="270" y="1"/>
                    <a:pt x="18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869" name="Google Shape;2055;p48"/>
            <p:cNvSpPr/>
            <p:nvPr/>
          </p:nvSpPr>
          <p:spPr>
            <a:xfrm>
              <a:off x="9455873" y="2690046"/>
              <a:ext cx="22026" cy="22096"/>
            </a:xfrm>
            <a:custGeom>
              <a:avLst/>
              <a:ahLst/>
              <a:rect l="l" t="t" r="r" b="b"/>
              <a:pathLst>
                <a:path w="313" h="314" extrusionOk="0">
                  <a:moveTo>
                    <a:pt x="140" y="1"/>
                  </a:moveTo>
                  <a:cubicBezTo>
                    <a:pt x="43" y="1"/>
                    <a:pt x="0" y="44"/>
                    <a:pt x="0" y="130"/>
                  </a:cubicBezTo>
                  <a:cubicBezTo>
                    <a:pt x="0" y="270"/>
                    <a:pt x="43" y="314"/>
                    <a:pt x="140" y="314"/>
                  </a:cubicBezTo>
                  <a:cubicBezTo>
                    <a:pt x="227" y="314"/>
                    <a:pt x="313" y="270"/>
                    <a:pt x="313" y="130"/>
                  </a:cubicBezTo>
                  <a:cubicBezTo>
                    <a:pt x="313" y="44"/>
                    <a:pt x="227" y="1"/>
                    <a:pt x="140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870" name="Google Shape;2056;p48"/>
            <p:cNvSpPr/>
            <p:nvPr/>
          </p:nvSpPr>
          <p:spPr>
            <a:xfrm>
              <a:off x="9528706" y="2690046"/>
              <a:ext cx="22026" cy="22096"/>
            </a:xfrm>
            <a:custGeom>
              <a:avLst/>
              <a:ahLst/>
              <a:rect l="l" t="t" r="r" b="b"/>
              <a:pathLst>
                <a:path w="313" h="314" extrusionOk="0">
                  <a:moveTo>
                    <a:pt x="184" y="1"/>
                  </a:moveTo>
                  <a:cubicBezTo>
                    <a:pt x="86" y="1"/>
                    <a:pt x="0" y="44"/>
                    <a:pt x="0" y="130"/>
                  </a:cubicBezTo>
                  <a:cubicBezTo>
                    <a:pt x="0" y="270"/>
                    <a:pt x="86" y="314"/>
                    <a:pt x="184" y="314"/>
                  </a:cubicBezTo>
                  <a:cubicBezTo>
                    <a:pt x="270" y="314"/>
                    <a:pt x="313" y="270"/>
                    <a:pt x="313" y="130"/>
                  </a:cubicBezTo>
                  <a:cubicBezTo>
                    <a:pt x="313" y="44"/>
                    <a:pt x="270" y="1"/>
                    <a:pt x="184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871" name="Google Shape;2057;p48"/>
            <p:cNvSpPr/>
            <p:nvPr/>
          </p:nvSpPr>
          <p:spPr>
            <a:xfrm>
              <a:off x="9601539" y="2690046"/>
              <a:ext cx="25122" cy="22096"/>
            </a:xfrm>
            <a:custGeom>
              <a:avLst/>
              <a:ahLst/>
              <a:rect l="l" t="t" r="r" b="b"/>
              <a:pathLst>
                <a:path w="357" h="314" extrusionOk="0">
                  <a:moveTo>
                    <a:pt x="173" y="1"/>
                  </a:moveTo>
                  <a:cubicBezTo>
                    <a:pt x="86" y="1"/>
                    <a:pt x="0" y="44"/>
                    <a:pt x="0" y="130"/>
                  </a:cubicBezTo>
                  <a:cubicBezTo>
                    <a:pt x="0" y="270"/>
                    <a:pt x="86" y="314"/>
                    <a:pt x="173" y="314"/>
                  </a:cubicBezTo>
                  <a:cubicBezTo>
                    <a:pt x="270" y="314"/>
                    <a:pt x="356" y="270"/>
                    <a:pt x="356" y="130"/>
                  </a:cubicBezTo>
                  <a:cubicBezTo>
                    <a:pt x="356" y="44"/>
                    <a:pt x="270" y="1"/>
                    <a:pt x="17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872" name="Google Shape;2058;p48"/>
            <p:cNvSpPr/>
            <p:nvPr/>
          </p:nvSpPr>
          <p:spPr>
            <a:xfrm>
              <a:off x="9674373" y="2690046"/>
              <a:ext cx="25122" cy="22096"/>
            </a:xfrm>
            <a:custGeom>
              <a:avLst/>
              <a:ahLst/>
              <a:rect l="l" t="t" r="r" b="b"/>
              <a:pathLst>
                <a:path w="357" h="314" extrusionOk="0">
                  <a:moveTo>
                    <a:pt x="173" y="1"/>
                  </a:moveTo>
                  <a:cubicBezTo>
                    <a:pt x="87" y="1"/>
                    <a:pt x="0" y="44"/>
                    <a:pt x="0" y="130"/>
                  </a:cubicBezTo>
                  <a:cubicBezTo>
                    <a:pt x="0" y="270"/>
                    <a:pt x="87" y="314"/>
                    <a:pt x="173" y="314"/>
                  </a:cubicBezTo>
                  <a:cubicBezTo>
                    <a:pt x="270" y="314"/>
                    <a:pt x="356" y="270"/>
                    <a:pt x="356" y="130"/>
                  </a:cubicBezTo>
                  <a:cubicBezTo>
                    <a:pt x="356" y="44"/>
                    <a:pt x="270" y="1"/>
                    <a:pt x="17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873" name="Google Shape;2059;p48"/>
            <p:cNvSpPr/>
            <p:nvPr/>
          </p:nvSpPr>
          <p:spPr>
            <a:xfrm>
              <a:off x="9750232" y="2690046"/>
              <a:ext cx="22096" cy="22096"/>
            </a:xfrm>
            <a:custGeom>
              <a:avLst/>
              <a:ahLst/>
              <a:rect l="l" t="t" r="r" b="b"/>
              <a:pathLst>
                <a:path w="314" h="314" extrusionOk="0">
                  <a:moveTo>
                    <a:pt x="130" y="1"/>
                  </a:moveTo>
                  <a:cubicBezTo>
                    <a:pt x="44" y="1"/>
                    <a:pt x="0" y="44"/>
                    <a:pt x="0" y="130"/>
                  </a:cubicBezTo>
                  <a:cubicBezTo>
                    <a:pt x="0" y="270"/>
                    <a:pt x="44" y="314"/>
                    <a:pt x="130" y="314"/>
                  </a:cubicBezTo>
                  <a:cubicBezTo>
                    <a:pt x="216" y="314"/>
                    <a:pt x="313" y="270"/>
                    <a:pt x="313" y="130"/>
                  </a:cubicBezTo>
                  <a:cubicBezTo>
                    <a:pt x="313" y="44"/>
                    <a:pt x="216" y="1"/>
                    <a:pt x="130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2097153" name="Picture 73"/>
          <p:cNvPicPr>
            <a:picLocks noChangeAspect="1"/>
          </p:cNvPicPr>
          <p:nvPr/>
        </p:nvPicPr>
        <p:blipFill rotWithShape="1">
          <a:blip xmlns:r="http://schemas.openxmlformats.org/officeDocument/2006/relationships" r:embed="rId2"/>
          <a:srcRect l="5116" t="4801" r="4032" b="4567"/>
          <a:stretch>
            <a:fillRect/>
          </a:stretch>
        </p:blipFill>
        <p:spPr>
          <a:xfrm>
            <a:off x="5757575" y="279137"/>
            <a:ext cx="958129" cy="915926"/>
          </a:xfrm>
          <a:prstGeom prst="flowChartConnector"/>
          <a:ln>
            <a:noFill/>
          </a:ln>
          <a:effectLst/>
        </p:spPr>
      </p:pic>
      <p:pic>
        <p:nvPicPr>
          <p:cNvPr id="2097154" name="image2.png"/>
          <p:cNvPicPr>
            <a:picLocks/>
          </p:cNvPicPr>
          <p:nvPr/>
        </p:nvPicPr>
        <p:blipFill>
          <a:blip xmlns:r="http://schemas.openxmlformats.org/officeDocument/2006/relationships" r:embed="rId3" cstate="print"/>
          <a:stretch>
            <a:fillRect/>
          </a:stretch>
        </p:blipFill>
        <p:spPr>
          <a:xfrm>
            <a:off x="7524328" y="284376"/>
            <a:ext cx="864096" cy="904585"/>
          </a:xfrm>
          <a:prstGeom prst="rect"/>
        </p:spPr>
      </p:pic>
      <p:pic>
        <p:nvPicPr>
          <p:cNvPr id="2097155" name="Picture 5" descr="C:\Users\tiocs\Downloads\Ipcn2-Aq_400x400-removebg-preview.png"/>
          <p:cNvPicPr>
            <a:picLocks noChangeAspect="1" noChangeArrowheads="1"/>
          </p:cNvPicPr>
          <p:nvPr/>
        </p:nvPicPr>
        <p:blipFill>
          <a:blip xmlns:r="http://schemas.openxmlformats.org/officeDocument/2006/relationships" r:embed="rId4"/>
          <a:srcRect/>
          <a:stretch>
            <a:fillRect/>
          </a:stretch>
        </p:blipFill>
        <p:spPr bwMode="auto">
          <a:xfrm>
            <a:off x="6707352" y="275216"/>
            <a:ext cx="869083" cy="869083"/>
          </a:xfrm>
          <a:prstGeom prst="rect"/>
          <a:noFill/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88" name="Picture 2" descr="C:\Users\LENOVO\Downloads\Screenshots\Screenshot (1328).png"/>
          <p:cNvPicPr>
            <a:picLocks noChangeAspect="1" noChangeArrowheads="1"/>
          </p:cNvPicPr>
          <p:nvPr/>
        </p:nvPicPr>
        <p:blipFill>
          <a:blip xmlns:r="http://schemas.openxmlformats.org/officeDocument/2006/relationships" r:embed="rId1"/>
          <a:srcRect/>
          <a:stretch>
            <a:fillRect/>
          </a:stretch>
        </p:blipFill>
        <p:spPr bwMode="auto">
          <a:xfrm>
            <a:off x="179512" y="394064"/>
            <a:ext cx="8856984" cy="4625958"/>
          </a:xfrm>
          <a:prstGeom prst="rect"/>
          <a:noFill/>
        </p:spPr>
      </p:pic>
      <p:sp>
        <p:nvSpPr>
          <p:cNvPr id="1049231" name="Rectangle 4"/>
          <p:cNvSpPr/>
          <p:nvPr/>
        </p:nvSpPr>
        <p:spPr>
          <a:xfrm>
            <a:off x="6444208" y="339502"/>
            <a:ext cx="2520280" cy="864096"/>
          </a:xfrm>
          <a:prstGeom prst="rect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US"/>
          </a:p>
        </p:txBody>
      </p:sp>
      <p:pic>
        <p:nvPicPr>
          <p:cNvPr id="2097189" name="Picture 5" descr="Description: C:\Users\Ahnaf Fattan Safaraz\Pictures\UNPAM LOGO.png"/>
          <p:cNvPicPr>
            <a:picLocks/>
          </p:cNvPicPr>
          <p:nvPr/>
        </p:nvPicPr>
        <p:blipFill>
          <a:blip xmlns:r="http://schemas.openxmlformats.org/officeDocument/2006/relationships" r:embed="rId2"/>
          <a:srcRect l="6236" t="4660" r="6073" b="4858"/>
          <a:stretch>
            <a:fillRect/>
          </a:stretch>
        </p:blipFill>
        <p:spPr bwMode="auto">
          <a:xfrm>
            <a:off x="6444208" y="320993"/>
            <a:ext cx="864096" cy="882605"/>
          </a:xfrm>
          <a:prstGeom prst="rect"/>
          <a:noFill/>
          <a:ln>
            <a:noFill/>
          </a:ln>
        </p:spPr>
      </p:pic>
      <p:pic>
        <p:nvPicPr>
          <p:cNvPr id="2097190" name="Picture 6"/>
          <p:cNvPicPr>
            <a:picLocks noChangeAspect="1"/>
          </p:cNvPicPr>
          <p:nvPr/>
        </p:nvPicPr>
        <p:blipFill rotWithShape="1">
          <a:blip xmlns:r="http://schemas.openxmlformats.org/officeDocument/2006/relationships" r:embed="rId3"/>
          <a:srcRect l="5116" t="4801" r="4032" b="4567"/>
          <a:stretch>
            <a:fillRect/>
          </a:stretch>
        </p:blipFill>
        <p:spPr>
          <a:xfrm>
            <a:off x="7319743" y="339502"/>
            <a:ext cx="958129" cy="858413"/>
          </a:xfrm>
          <a:prstGeom prst="flowChartConnector"/>
          <a:ln>
            <a:noFill/>
          </a:ln>
          <a:effectLst/>
        </p:spPr>
      </p:pic>
      <p:pic>
        <p:nvPicPr>
          <p:cNvPr id="2097191" name="image2.png"/>
          <p:cNvPicPr>
            <a:picLocks/>
          </p:cNvPicPr>
          <p:nvPr/>
        </p:nvPicPr>
        <p:blipFill>
          <a:blip xmlns:r="http://schemas.openxmlformats.org/officeDocument/2006/relationships" r:embed="rId4" cstate="print"/>
          <a:stretch>
            <a:fillRect/>
          </a:stretch>
        </p:blipFill>
        <p:spPr>
          <a:xfrm>
            <a:off x="8143395" y="291572"/>
            <a:ext cx="864096" cy="904585"/>
          </a:xfrm>
          <a:prstGeom prst="rect"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92" name="Picture 2" descr="C:\Users\LENOVO\Downloads\Screenshots\Screenshot (1331).png"/>
          <p:cNvPicPr>
            <a:picLocks noChangeAspect="1" noChangeArrowheads="1"/>
          </p:cNvPicPr>
          <p:nvPr/>
        </p:nvPicPr>
        <p:blipFill>
          <a:blip xmlns:r="http://schemas.openxmlformats.org/officeDocument/2006/relationships" r:embed="rId1"/>
          <a:srcRect/>
          <a:stretch>
            <a:fillRect/>
          </a:stretch>
        </p:blipFill>
        <p:spPr bwMode="auto">
          <a:xfrm>
            <a:off x="107503" y="320993"/>
            <a:ext cx="8892009" cy="4699029"/>
          </a:xfrm>
          <a:prstGeom prst="rect"/>
          <a:noFill/>
        </p:spPr>
      </p:pic>
      <p:sp>
        <p:nvSpPr>
          <p:cNvPr id="1049232" name="Rectangle 4"/>
          <p:cNvSpPr/>
          <p:nvPr/>
        </p:nvSpPr>
        <p:spPr>
          <a:xfrm>
            <a:off x="6444208" y="339502"/>
            <a:ext cx="2520280" cy="864096"/>
          </a:xfrm>
          <a:prstGeom prst="rect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US"/>
          </a:p>
        </p:txBody>
      </p:sp>
      <p:pic>
        <p:nvPicPr>
          <p:cNvPr id="2097193" name="Picture 5" descr="Description: C:\Users\Ahnaf Fattan Safaraz\Pictures\UNPAM LOGO.png"/>
          <p:cNvPicPr>
            <a:picLocks/>
          </p:cNvPicPr>
          <p:nvPr/>
        </p:nvPicPr>
        <p:blipFill>
          <a:blip xmlns:r="http://schemas.openxmlformats.org/officeDocument/2006/relationships" r:embed="rId2"/>
          <a:srcRect l="6236" t="4660" r="6073" b="4858"/>
          <a:stretch>
            <a:fillRect/>
          </a:stretch>
        </p:blipFill>
        <p:spPr bwMode="auto">
          <a:xfrm>
            <a:off x="6444208" y="320993"/>
            <a:ext cx="864096" cy="882605"/>
          </a:xfrm>
          <a:prstGeom prst="rect"/>
          <a:noFill/>
          <a:ln>
            <a:noFill/>
          </a:ln>
        </p:spPr>
      </p:pic>
      <p:pic>
        <p:nvPicPr>
          <p:cNvPr id="2097194" name="Picture 6"/>
          <p:cNvPicPr>
            <a:picLocks noChangeAspect="1"/>
          </p:cNvPicPr>
          <p:nvPr/>
        </p:nvPicPr>
        <p:blipFill rotWithShape="1">
          <a:blip xmlns:r="http://schemas.openxmlformats.org/officeDocument/2006/relationships" r:embed="rId3"/>
          <a:srcRect l="5116" t="4801" r="4032" b="4567"/>
          <a:stretch>
            <a:fillRect/>
          </a:stretch>
        </p:blipFill>
        <p:spPr>
          <a:xfrm>
            <a:off x="7319743" y="339502"/>
            <a:ext cx="958129" cy="858413"/>
          </a:xfrm>
          <a:prstGeom prst="flowChartConnector"/>
          <a:ln>
            <a:noFill/>
          </a:ln>
          <a:effectLst/>
        </p:spPr>
      </p:pic>
      <p:pic>
        <p:nvPicPr>
          <p:cNvPr id="2097195" name="image2.png"/>
          <p:cNvPicPr>
            <a:picLocks/>
          </p:cNvPicPr>
          <p:nvPr/>
        </p:nvPicPr>
        <p:blipFill>
          <a:blip xmlns:r="http://schemas.openxmlformats.org/officeDocument/2006/relationships" r:embed="rId4" cstate="print"/>
          <a:stretch>
            <a:fillRect/>
          </a:stretch>
        </p:blipFill>
        <p:spPr>
          <a:xfrm>
            <a:off x="8143395" y="291572"/>
            <a:ext cx="864096" cy="904585"/>
          </a:xfrm>
          <a:prstGeom prst="rect"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96" name="Picture 2" descr="C:\Users\LENOVO\Downloads\Screenshots\Screenshot (1332).png"/>
          <p:cNvPicPr>
            <a:picLocks noChangeAspect="1" noChangeArrowheads="1"/>
          </p:cNvPicPr>
          <p:nvPr/>
        </p:nvPicPr>
        <p:blipFill>
          <a:blip xmlns:r="http://schemas.openxmlformats.org/officeDocument/2006/relationships" r:embed="rId1"/>
          <a:srcRect/>
          <a:stretch>
            <a:fillRect/>
          </a:stretch>
        </p:blipFill>
        <p:spPr bwMode="auto">
          <a:xfrm>
            <a:off x="179512" y="411510"/>
            <a:ext cx="8784976" cy="4608512"/>
          </a:xfrm>
          <a:prstGeom prst="rect"/>
          <a:noFill/>
        </p:spPr>
      </p:pic>
      <p:sp>
        <p:nvSpPr>
          <p:cNvPr id="1049233" name="Rectangle 4"/>
          <p:cNvSpPr/>
          <p:nvPr/>
        </p:nvSpPr>
        <p:spPr>
          <a:xfrm>
            <a:off x="6444208" y="339502"/>
            <a:ext cx="2520280" cy="864096"/>
          </a:xfrm>
          <a:prstGeom prst="rect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US"/>
          </a:p>
        </p:txBody>
      </p:sp>
      <p:pic>
        <p:nvPicPr>
          <p:cNvPr id="2097197" name="Picture 5"/>
          <p:cNvPicPr>
            <a:picLocks noChangeAspect="1"/>
          </p:cNvPicPr>
          <p:nvPr/>
        </p:nvPicPr>
        <p:blipFill rotWithShape="1">
          <a:blip xmlns:r="http://schemas.openxmlformats.org/officeDocument/2006/relationships" r:embed="rId2"/>
          <a:srcRect l="5116" t="4801" r="4032" b="4567"/>
          <a:stretch>
            <a:fillRect/>
          </a:stretch>
        </p:blipFill>
        <p:spPr>
          <a:xfrm>
            <a:off x="7319743" y="339502"/>
            <a:ext cx="958129" cy="858413"/>
          </a:xfrm>
          <a:prstGeom prst="flowChartConnector"/>
          <a:ln>
            <a:noFill/>
          </a:ln>
          <a:effectLst/>
        </p:spPr>
      </p:pic>
      <p:pic>
        <p:nvPicPr>
          <p:cNvPr id="2097198" name="Picture 6" descr="Description: C:\Users\Ahnaf Fattan Safaraz\Pictures\UNPAM LOGO.png"/>
          <p:cNvPicPr>
            <a:picLocks/>
          </p:cNvPicPr>
          <p:nvPr/>
        </p:nvPicPr>
        <p:blipFill>
          <a:blip xmlns:r="http://schemas.openxmlformats.org/officeDocument/2006/relationships" r:embed="rId3"/>
          <a:srcRect l="6236" t="4660" r="6073" b="4858"/>
          <a:stretch>
            <a:fillRect/>
          </a:stretch>
        </p:blipFill>
        <p:spPr bwMode="auto">
          <a:xfrm>
            <a:off x="6444208" y="320993"/>
            <a:ext cx="864096" cy="882605"/>
          </a:xfrm>
          <a:prstGeom prst="rect"/>
          <a:noFill/>
          <a:ln>
            <a:noFill/>
          </a:ln>
        </p:spPr>
      </p:pic>
      <p:pic>
        <p:nvPicPr>
          <p:cNvPr id="2097199" name="image2.png"/>
          <p:cNvPicPr>
            <a:picLocks/>
          </p:cNvPicPr>
          <p:nvPr/>
        </p:nvPicPr>
        <p:blipFill>
          <a:blip xmlns:r="http://schemas.openxmlformats.org/officeDocument/2006/relationships" r:embed="rId4" cstate="print"/>
          <a:stretch>
            <a:fillRect/>
          </a:stretch>
        </p:blipFill>
        <p:spPr>
          <a:xfrm>
            <a:off x="8143395" y="291572"/>
            <a:ext cx="864096" cy="904585"/>
          </a:xfrm>
          <a:prstGeom prst="rect"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00" name="Picture 1" descr="Description: C:\Users\Ahnaf Fattan Safaraz\Pictures\UNPAM LOGO.png"/>
          <p:cNvPicPr>
            <a:picLocks/>
          </p:cNvPicPr>
          <p:nvPr/>
        </p:nvPicPr>
        <p:blipFill>
          <a:blip xmlns:r="http://schemas.openxmlformats.org/officeDocument/2006/relationships" r:embed="rId1"/>
          <a:srcRect l="6236" t="4660" r="6073" b="4858"/>
          <a:stretch>
            <a:fillRect/>
          </a:stretch>
        </p:blipFill>
        <p:spPr bwMode="auto">
          <a:xfrm>
            <a:off x="5580112" y="111952"/>
            <a:ext cx="864096" cy="882605"/>
          </a:xfrm>
          <a:prstGeom prst="rect"/>
          <a:noFill/>
          <a:ln>
            <a:noFill/>
          </a:ln>
        </p:spPr>
      </p:pic>
      <p:grpSp>
        <p:nvGrpSpPr>
          <p:cNvPr id="87" name="Google Shape;1995;p48"/>
          <p:cNvGrpSpPr/>
          <p:nvPr/>
        </p:nvGrpSpPr>
        <p:grpSpPr>
          <a:xfrm>
            <a:off x="4674924" y="762370"/>
            <a:ext cx="802052" cy="537206"/>
            <a:chOff x="9234348" y="2174936"/>
            <a:chExt cx="537980" cy="537206"/>
          </a:xfrm>
        </p:grpSpPr>
        <p:sp>
          <p:nvSpPr>
            <p:cNvPr id="1049234" name="Google Shape;1996;p48"/>
            <p:cNvSpPr/>
            <p:nvPr/>
          </p:nvSpPr>
          <p:spPr>
            <a:xfrm>
              <a:off x="9234348" y="2174936"/>
              <a:ext cx="22800" cy="22026"/>
            </a:xfrm>
            <a:custGeom>
              <a:avLst/>
              <a:ahLst/>
              <a:rect l="l" t="t" r="r" b="b"/>
              <a:pathLst>
                <a:path w="324" h="313" extrusionOk="0">
                  <a:moveTo>
                    <a:pt x="183" y="0"/>
                  </a:moveTo>
                  <a:cubicBezTo>
                    <a:pt x="54" y="0"/>
                    <a:pt x="0" y="43"/>
                    <a:pt x="0" y="173"/>
                  </a:cubicBezTo>
                  <a:cubicBezTo>
                    <a:pt x="0" y="270"/>
                    <a:pt x="54" y="313"/>
                    <a:pt x="183" y="313"/>
                  </a:cubicBezTo>
                  <a:cubicBezTo>
                    <a:pt x="270" y="313"/>
                    <a:pt x="323" y="270"/>
                    <a:pt x="323" y="173"/>
                  </a:cubicBezTo>
                  <a:cubicBezTo>
                    <a:pt x="323" y="43"/>
                    <a:pt x="270" y="0"/>
                    <a:pt x="183" y="0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235" name="Google Shape;1997;p48"/>
            <p:cNvSpPr/>
            <p:nvPr/>
          </p:nvSpPr>
          <p:spPr>
            <a:xfrm>
              <a:off x="9307181" y="2174936"/>
              <a:ext cx="25826" cy="22026"/>
            </a:xfrm>
            <a:custGeom>
              <a:avLst/>
              <a:ahLst/>
              <a:rect l="l" t="t" r="r" b="b"/>
              <a:pathLst>
                <a:path w="367" h="313" extrusionOk="0">
                  <a:moveTo>
                    <a:pt x="183" y="0"/>
                  </a:moveTo>
                  <a:cubicBezTo>
                    <a:pt x="97" y="0"/>
                    <a:pt x="0" y="43"/>
                    <a:pt x="0" y="173"/>
                  </a:cubicBezTo>
                  <a:cubicBezTo>
                    <a:pt x="0" y="270"/>
                    <a:pt x="97" y="313"/>
                    <a:pt x="183" y="313"/>
                  </a:cubicBezTo>
                  <a:cubicBezTo>
                    <a:pt x="270" y="313"/>
                    <a:pt x="367" y="270"/>
                    <a:pt x="367" y="173"/>
                  </a:cubicBezTo>
                  <a:cubicBezTo>
                    <a:pt x="367" y="43"/>
                    <a:pt x="270" y="0"/>
                    <a:pt x="183" y="0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236" name="Google Shape;1998;p48"/>
            <p:cNvSpPr/>
            <p:nvPr/>
          </p:nvSpPr>
          <p:spPr>
            <a:xfrm>
              <a:off x="9380014" y="2174936"/>
              <a:ext cx="25052" cy="22026"/>
            </a:xfrm>
            <a:custGeom>
              <a:avLst/>
              <a:ahLst/>
              <a:rect l="l" t="t" r="r" b="b"/>
              <a:pathLst>
                <a:path w="356" h="313" extrusionOk="0">
                  <a:moveTo>
                    <a:pt x="183" y="0"/>
                  </a:moveTo>
                  <a:cubicBezTo>
                    <a:pt x="86" y="0"/>
                    <a:pt x="0" y="43"/>
                    <a:pt x="0" y="173"/>
                  </a:cubicBezTo>
                  <a:cubicBezTo>
                    <a:pt x="0" y="270"/>
                    <a:pt x="86" y="313"/>
                    <a:pt x="183" y="313"/>
                  </a:cubicBezTo>
                  <a:cubicBezTo>
                    <a:pt x="270" y="313"/>
                    <a:pt x="356" y="270"/>
                    <a:pt x="356" y="173"/>
                  </a:cubicBezTo>
                  <a:cubicBezTo>
                    <a:pt x="356" y="43"/>
                    <a:pt x="270" y="0"/>
                    <a:pt x="183" y="0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237" name="Google Shape;1999;p48"/>
            <p:cNvSpPr/>
            <p:nvPr/>
          </p:nvSpPr>
          <p:spPr>
            <a:xfrm>
              <a:off x="9455873" y="2174936"/>
              <a:ext cx="22026" cy="22026"/>
            </a:xfrm>
            <a:custGeom>
              <a:avLst/>
              <a:ahLst/>
              <a:rect l="l" t="t" r="r" b="b"/>
              <a:pathLst>
                <a:path w="313" h="313" extrusionOk="0">
                  <a:moveTo>
                    <a:pt x="140" y="0"/>
                  </a:moveTo>
                  <a:cubicBezTo>
                    <a:pt x="43" y="0"/>
                    <a:pt x="0" y="43"/>
                    <a:pt x="0" y="173"/>
                  </a:cubicBezTo>
                  <a:cubicBezTo>
                    <a:pt x="0" y="270"/>
                    <a:pt x="43" y="313"/>
                    <a:pt x="140" y="313"/>
                  </a:cubicBezTo>
                  <a:cubicBezTo>
                    <a:pt x="227" y="313"/>
                    <a:pt x="313" y="270"/>
                    <a:pt x="313" y="173"/>
                  </a:cubicBezTo>
                  <a:cubicBezTo>
                    <a:pt x="313" y="43"/>
                    <a:pt x="227" y="0"/>
                    <a:pt x="140" y="0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238" name="Google Shape;2000;p48"/>
            <p:cNvSpPr/>
            <p:nvPr/>
          </p:nvSpPr>
          <p:spPr>
            <a:xfrm>
              <a:off x="9528706" y="2174936"/>
              <a:ext cx="22026" cy="22026"/>
            </a:xfrm>
            <a:custGeom>
              <a:avLst/>
              <a:ahLst/>
              <a:rect l="l" t="t" r="r" b="b"/>
              <a:pathLst>
                <a:path w="313" h="313" extrusionOk="0">
                  <a:moveTo>
                    <a:pt x="184" y="0"/>
                  </a:moveTo>
                  <a:cubicBezTo>
                    <a:pt x="86" y="0"/>
                    <a:pt x="0" y="43"/>
                    <a:pt x="0" y="173"/>
                  </a:cubicBezTo>
                  <a:cubicBezTo>
                    <a:pt x="0" y="270"/>
                    <a:pt x="86" y="313"/>
                    <a:pt x="184" y="313"/>
                  </a:cubicBezTo>
                  <a:cubicBezTo>
                    <a:pt x="270" y="313"/>
                    <a:pt x="313" y="270"/>
                    <a:pt x="313" y="173"/>
                  </a:cubicBezTo>
                  <a:cubicBezTo>
                    <a:pt x="313" y="43"/>
                    <a:pt x="270" y="0"/>
                    <a:pt x="184" y="0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239" name="Google Shape;2001;p48"/>
            <p:cNvSpPr/>
            <p:nvPr/>
          </p:nvSpPr>
          <p:spPr>
            <a:xfrm>
              <a:off x="9601539" y="2174936"/>
              <a:ext cx="25122" cy="22026"/>
            </a:xfrm>
            <a:custGeom>
              <a:avLst/>
              <a:ahLst/>
              <a:rect l="l" t="t" r="r" b="b"/>
              <a:pathLst>
                <a:path w="357" h="313" extrusionOk="0">
                  <a:moveTo>
                    <a:pt x="173" y="0"/>
                  </a:moveTo>
                  <a:cubicBezTo>
                    <a:pt x="86" y="0"/>
                    <a:pt x="0" y="43"/>
                    <a:pt x="0" y="173"/>
                  </a:cubicBezTo>
                  <a:cubicBezTo>
                    <a:pt x="0" y="270"/>
                    <a:pt x="86" y="313"/>
                    <a:pt x="173" y="313"/>
                  </a:cubicBezTo>
                  <a:cubicBezTo>
                    <a:pt x="270" y="313"/>
                    <a:pt x="356" y="270"/>
                    <a:pt x="356" y="173"/>
                  </a:cubicBezTo>
                  <a:cubicBezTo>
                    <a:pt x="356" y="43"/>
                    <a:pt x="270" y="0"/>
                    <a:pt x="173" y="0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240" name="Google Shape;2002;p48"/>
            <p:cNvSpPr/>
            <p:nvPr/>
          </p:nvSpPr>
          <p:spPr>
            <a:xfrm>
              <a:off x="9674373" y="2174936"/>
              <a:ext cx="25122" cy="22026"/>
            </a:xfrm>
            <a:custGeom>
              <a:avLst/>
              <a:ahLst/>
              <a:rect l="l" t="t" r="r" b="b"/>
              <a:pathLst>
                <a:path w="357" h="313" extrusionOk="0">
                  <a:moveTo>
                    <a:pt x="173" y="0"/>
                  </a:moveTo>
                  <a:cubicBezTo>
                    <a:pt x="87" y="0"/>
                    <a:pt x="0" y="43"/>
                    <a:pt x="0" y="173"/>
                  </a:cubicBezTo>
                  <a:cubicBezTo>
                    <a:pt x="0" y="270"/>
                    <a:pt x="87" y="313"/>
                    <a:pt x="173" y="313"/>
                  </a:cubicBezTo>
                  <a:cubicBezTo>
                    <a:pt x="270" y="313"/>
                    <a:pt x="356" y="270"/>
                    <a:pt x="356" y="173"/>
                  </a:cubicBezTo>
                  <a:cubicBezTo>
                    <a:pt x="356" y="43"/>
                    <a:pt x="270" y="0"/>
                    <a:pt x="173" y="0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241" name="Google Shape;2003;p48"/>
            <p:cNvSpPr/>
            <p:nvPr/>
          </p:nvSpPr>
          <p:spPr>
            <a:xfrm>
              <a:off x="9750232" y="2174936"/>
              <a:ext cx="22096" cy="22026"/>
            </a:xfrm>
            <a:custGeom>
              <a:avLst/>
              <a:ahLst/>
              <a:rect l="l" t="t" r="r" b="b"/>
              <a:pathLst>
                <a:path w="314" h="313" extrusionOk="0">
                  <a:moveTo>
                    <a:pt x="130" y="0"/>
                  </a:moveTo>
                  <a:cubicBezTo>
                    <a:pt x="44" y="0"/>
                    <a:pt x="0" y="43"/>
                    <a:pt x="0" y="173"/>
                  </a:cubicBezTo>
                  <a:cubicBezTo>
                    <a:pt x="0" y="270"/>
                    <a:pt x="44" y="313"/>
                    <a:pt x="130" y="313"/>
                  </a:cubicBezTo>
                  <a:cubicBezTo>
                    <a:pt x="216" y="313"/>
                    <a:pt x="313" y="270"/>
                    <a:pt x="313" y="173"/>
                  </a:cubicBezTo>
                  <a:cubicBezTo>
                    <a:pt x="313" y="43"/>
                    <a:pt x="216" y="0"/>
                    <a:pt x="130" y="0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242" name="Google Shape;2004;p48"/>
            <p:cNvSpPr/>
            <p:nvPr/>
          </p:nvSpPr>
          <p:spPr>
            <a:xfrm>
              <a:off x="9234348" y="2247769"/>
              <a:ext cx="22800" cy="25122"/>
            </a:xfrm>
            <a:custGeom>
              <a:avLst/>
              <a:ahLst/>
              <a:rect l="l" t="t" r="r" b="b"/>
              <a:pathLst>
                <a:path w="324" h="357" extrusionOk="0">
                  <a:moveTo>
                    <a:pt x="183" y="0"/>
                  </a:moveTo>
                  <a:cubicBezTo>
                    <a:pt x="54" y="0"/>
                    <a:pt x="0" y="87"/>
                    <a:pt x="0" y="173"/>
                  </a:cubicBezTo>
                  <a:cubicBezTo>
                    <a:pt x="0" y="270"/>
                    <a:pt x="54" y="356"/>
                    <a:pt x="183" y="356"/>
                  </a:cubicBezTo>
                  <a:cubicBezTo>
                    <a:pt x="270" y="356"/>
                    <a:pt x="323" y="270"/>
                    <a:pt x="323" y="173"/>
                  </a:cubicBezTo>
                  <a:cubicBezTo>
                    <a:pt x="323" y="87"/>
                    <a:pt x="270" y="0"/>
                    <a:pt x="183" y="0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243" name="Google Shape;2005;p48"/>
            <p:cNvSpPr/>
            <p:nvPr/>
          </p:nvSpPr>
          <p:spPr>
            <a:xfrm>
              <a:off x="9307181" y="2247769"/>
              <a:ext cx="25826" cy="25122"/>
            </a:xfrm>
            <a:custGeom>
              <a:avLst/>
              <a:ahLst/>
              <a:rect l="l" t="t" r="r" b="b"/>
              <a:pathLst>
                <a:path w="367" h="357" extrusionOk="0">
                  <a:moveTo>
                    <a:pt x="183" y="0"/>
                  </a:moveTo>
                  <a:cubicBezTo>
                    <a:pt x="97" y="0"/>
                    <a:pt x="0" y="87"/>
                    <a:pt x="0" y="173"/>
                  </a:cubicBezTo>
                  <a:cubicBezTo>
                    <a:pt x="0" y="270"/>
                    <a:pt x="97" y="356"/>
                    <a:pt x="183" y="356"/>
                  </a:cubicBezTo>
                  <a:cubicBezTo>
                    <a:pt x="270" y="356"/>
                    <a:pt x="367" y="270"/>
                    <a:pt x="367" y="173"/>
                  </a:cubicBezTo>
                  <a:cubicBezTo>
                    <a:pt x="367" y="87"/>
                    <a:pt x="270" y="0"/>
                    <a:pt x="183" y="0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244" name="Google Shape;2006;p48"/>
            <p:cNvSpPr/>
            <p:nvPr/>
          </p:nvSpPr>
          <p:spPr>
            <a:xfrm>
              <a:off x="9380014" y="2247769"/>
              <a:ext cx="25052" cy="25122"/>
            </a:xfrm>
            <a:custGeom>
              <a:avLst/>
              <a:ahLst/>
              <a:rect l="l" t="t" r="r" b="b"/>
              <a:pathLst>
                <a:path w="356" h="357" extrusionOk="0">
                  <a:moveTo>
                    <a:pt x="183" y="0"/>
                  </a:moveTo>
                  <a:cubicBezTo>
                    <a:pt x="86" y="0"/>
                    <a:pt x="0" y="87"/>
                    <a:pt x="0" y="173"/>
                  </a:cubicBezTo>
                  <a:cubicBezTo>
                    <a:pt x="0" y="270"/>
                    <a:pt x="86" y="356"/>
                    <a:pt x="183" y="356"/>
                  </a:cubicBezTo>
                  <a:cubicBezTo>
                    <a:pt x="270" y="356"/>
                    <a:pt x="356" y="270"/>
                    <a:pt x="356" y="173"/>
                  </a:cubicBezTo>
                  <a:cubicBezTo>
                    <a:pt x="356" y="87"/>
                    <a:pt x="270" y="0"/>
                    <a:pt x="183" y="0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245" name="Google Shape;2007;p48"/>
            <p:cNvSpPr/>
            <p:nvPr/>
          </p:nvSpPr>
          <p:spPr>
            <a:xfrm>
              <a:off x="9455873" y="2247769"/>
              <a:ext cx="22026" cy="25122"/>
            </a:xfrm>
            <a:custGeom>
              <a:avLst/>
              <a:ahLst/>
              <a:rect l="l" t="t" r="r" b="b"/>
              <a:pathLst>
                <a:path w="313" h="357" extrusionOk="0">
                  <a:moveTo>
                    <a:pt x="140" y="0"/>
                  </a:moveTo>
                  <a:cubicBezTo>
                    <a:pt x="43" y="0"/>
                    <a:pt x="0" y="87"/>
                    <a:pt x="0" y="173"/>
                  </a:cubicBezTo>
                  <a:cubicBezTo>
                    <a:pt x="0" y="270"/>
                    <a:pt x="43" y="356"/>
                    <a:pt x="140" y="356"/>
                  </a:cubicBezTo>
                  <a:cubicBezTo>
                    <a:pt x="227" y="356"/>
                    <a:pt x="313" y="270"/>
                    <a:pt x="313" y="173"/>
                  </a:cubicBezTo>
                  <a:cubicBezTo>
                    <a:pt x="313" y="87"/>
                    <a:pt x="227" y="0"/>
                    <a:pt x="140" y="0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246" name="Google Shape;2008;p48"/>
            <p:cNvSpPr/>
            <p:nvPr/>
          </p:nvSpPr>
          <p:spPr>
            <a:xfrm>
              <a:off x="9528706" y="2247769"/>
              <a:ext cx="22026" cy="25122"/>
            </a:xfrm>
            <a:custGeom>
              <a:avLst/>
              <a:ahLst/>
              <a:rect l="l" t="t" r="r" b="b"/>
              <a:pathLst>
                <a:path w="313" h="357" extrusionOk="0">
                  <a:moveTo>
                    <a:pt x="184" y="0"/>
                  </a:moveTo>
                  <a:cubicBezTo>
                    <a:pt x="86" y="0"/>
                    <a:pt x="0" y="87"/>
                    <a:pt x="0" y="173"/>
                  </a:cubicBezTo>
                  <a:cubicBezTo>
                    <a:pt x="0" y="270"/>
                    <a:pt x="86" y="356"/>
                    <a:pt x="184" y="356"/>
                  </a:cubicBezTo>
                  <a:cubicBezTo>
                    <a:pt x="270" y="356"/>
                    <a:pt x="313" y="270"/>
                    <a:pt x="313" y="173"/>
                  </a:cubicBezTo>
                  <a:cubicBezTo>
                    <a:pt x="313" y="87"/>
                    <a:pt x="270" y="0"/>
                    <a:pt x="184" y="0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247" name="Google Shape;2009;p48"/>
            <p:cNvSpPr/>
            <p:nvPr/>
          </p:nvSpPr>
          <p:spPr>
            <a:xfrm>
              <a:off x="9601539" y="2247769"/>
              <a:ext cx="25122" cy="25122"/>
            </a:xfrm>
            <a:custGeom>
              <a:avLst/>
              <a:ahLst/>
              <a:rect l="l" t="t" r="r" b="b"/>
              <a:pathLst>
                <a:path w="357" h="357" extrusionOk="0">
                  <a:moveTo>
                    <a:pt x="173" y="0"/>
                  </a:moveTo>
                  <a:cubicBezTo>
                    <a:pt x="86" y="0"/>
                    <a:pt x="0" y="87"/>
                    <a:pt x="0" y="173"/>
                  </a:cubicBezTo>
                  <a:cubicBezTo>
                    <a:pt x="0" y="270"/>
                    <a:pt x="86" y="356"/>
                    <a:pt x="173" y="356"/>
                  </a:cubicBezTo>
                  <a:cubicBezTo>
                    <a:pt x="270" y="356"/>
                    <a:pt x="356" y="270"/>
                    <a:pt x="356" y="173"/>
                  </a:cubicBezTo>
                  <a:cubicBezTo>
                    <a:pt x="356" y="87"/>
                    <a:pt x="270" y="0"/>
                    <a:pt x="173" y="0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248" name="Google Shape;2010;p48"/>
            <p:cNvSpPr/>
            <p:nvPr/>
          </p:nvSpPr>
          <p:spPr>
            <a:xfrm>
              <a:off x="9674373" y="2247769"/>
              <a:ext cx="25122" cy="25122"/>
            </a:xfrm>
            <a:custGeom>
              <a:avLst/>
              <a:ahLst/>
              <a:rect l="l" t="t" r="r" b="b"/>
              <a:pathLst>
                <a:path w="357" h="357" extrusionOk="0">
                  <a:moveTo>
                    <a:pt x="173" y="0"/>
                  </a:moveTo>
                  <a:cubicBezTo>
                    <a:pt x="87" y="0"/>
                    <a:pt x="0" y="87"/>
                    <a:pt x="0" y="173"/>
                  </a:cubicBezTo>
                  <a:cubicBezTo>
                    <a:pt x="0" y="270"/>
                    <a:pt x="87" y="356"/>
                    <a:pt x="173" y="356"/>
                  </a:cubicBezTo>
                  <a:cubicBezTo>
                    <a:pt x="270" y="356"/>
                    <a:pt x="356" y="270"/>
                    <a:pt x="356" y="173"/>
                  </a:cubicBezTo>
                  <a:cubicBezTo>
                    <a:pt x="356" y="87"/>
                    <a:pt x="270" y="0"/>
                    <a:pt x="173" y="0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249" name="Google Shape;2011;p48"/>
            <p:cNvSpPr/>
            <p:nvPr/>
          </p:nvSpPr>
          <p:spPr>
            <a:xfrm>
              <a:off x="9750232" y="2247769"/>
              <a:ext cx="22096" cy="25122"/>
            </a:xfrm>
            <a:custGeom>
              <a:avLst/>
              <a:ahLst/>
              <a:rect l="l" t="t" r="r" b="b"/>
              <a:pathLst>
                <a:path w="314" h="357" extrusionOk="0">
                  <a:moveTo>
                    <a:pt x="130" y="0"/>
                  </a:moveTo>
                  <a:cubicBezTo>
                    <a:pt x="44" y="0"/>
                    <a:pt x="0" y="87"/>
                    <a:pt x="0" y="173"/>
                  </a:cubicBezTo>
                  <a:cubicBezTo>
                    <a:pt x="0" y="270"/>
                    <a:pt x="44" y="356"/>
                    <a:pt x="130" y="356"/>
                  </a:cubicBezTo>
                  <a:cubicBezTo>
                    <a:pt x="216" y="356"/>
                    <a:pt x="313" y="270"/>
                    <a:pt x="313" y="173"/>
                  </a:cubicBezTo>
                  <a:cubicBezTo>
                    <a:pt x="313" y="87"/>
                    <a:pt x="216" y="0"/>
                    <a:pt x="130" y="0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250" name="Google Shape;2012;p48"/>
            <p:cNvSpPr/>
            <p:nvPr/>
          </p:nvSpPr>
          <p:spPr>
            <a:xfrm>
              <a:off x="9234348" y="2319829"/>
              <a:ext cx="22800" cy="25896"/>
            </a:xfrm>
            <a:custGeom>
              <a:avLst/>
              <a:ahLst/>
              <a:rect l="l" t="t" r="r" b="b"/>
              <a:pathLst>
                <a:path w="324" h="368" extrusionOk="0">
                  <a:moveTo>
                    <a:pt x="183" y="1"/>
                  </a:moveTo>
                  <a:cubicBezTo>
                    <a:pt x="54" y="1"/>
                    <a:pt x="0" y="98"/>
                    <a:pt x="0" y="184"/>
                  </a:cubicBezTo>
                  <a:cubicBezTo>
                    <a:pt x="0" y="270"/>
                    <a:pt x="54" y="367"/>
                    <a:pt x="183" y="367"/>
                  </a:cubicBezTo>
                  <a:cubicBezTo>
                    <a:pt x="270" y="367"/>
                    <a:pt x="323" y="270"/>
                    <a:pt x="323" y="184"/>
                  </a:cubicBezTo>
                  <a:cubicBezTo>
                    <a:pt x="323" y="98"/>
                    <a:pt x="270" y="1"/>
                    <a:pt x="18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251" name="Google Shape;2013;p48"/>
            <p:cNvSpPr/>
            <p:nvPr/>
          </p:nvSpPr>
          <p:spPr>
            <a:xfrm>
              <a:off x="9307181" y="2319829"/>
              <a:ext cx="25826" cy="25896"/>
            </a:xfrm>
            <a:custGeom>
              <a:avLst/>
              <a:ahLst/>
              <a:rect l="l" t="t" r="r" b="b"/>
              <a:pathLst>
                <a:path w="367" h="368" extrusionOk="0">
                  <a:moveTo>
                    <a:pt x="183" y="1"/>
                  </a:moveTo>
                  <a:cubicBezTo>
                    <a:pt x="97" y="1"/>
                    <a:pt x="0" y="98"/>
                    <a:pt x="0" y="184"/>
                  </a:cubicBezTo>
                  <a:cubicBezTo>
                    <a:pt x="0" y="270"/>
                    <a:pt x="97" y="367"/>
                    <a:pt x="183" y="367"/>
                  </a:cubicBezTo>
                  <a:cubicBezTo>
                    <a:pt x="270" y="367"/>
                    <a:pt x="367" y="270"/>
                    <a:pt x="367" y="184"/>
                  </a:cubicBezTo>
                  <a:cubicBezTo>
                    <a:pt x="367" y="98"/>
                    <a:pt x="270" y="1"/>
                    <a:pt x="18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252" name="Google Shape;2014;p48"/>
            <p:cNvSpPr/>
            <p:nvPr/>
          </p:nvSpPr>
          <p:spPr>
            <a:xfrm>
              <a:off x="9380014" y="2319829"/>
              <a:ext cx="25052" cy="25896"/>
            </a:xfrm>
            <a:custGeom>
              <a:avLst/>
              <a:ahLst/>
              <a:rect l="l" t="t" r="r" b="b"/>
              <a:pathLst>
                <a:path w="356" h="368" extrusionOk="0">
                  <a:moveTo>
                    <a:pt x="183" y="1"/>
                  </a:moveTo>
                  <a:cubicBezTo>
                    <a:pt x="86" y="1"/>
                    <a:pt x="0" y="98"/>
                    <a:pt x="0" y="184"/>
                  </a:cubicBezTo>
                  <a:cubicBezTo>
                    <a:pt x="0" y="270"/>
                    <a:pt x="86" y="367"/>
                    <a:pt x="183" y="367"/>
                  </a:cubicBezTo>
                  <a:cubicBezTo>
                    <a:pt x="270" y="367"/>
                    <a:pt x="356" y="270"/>
                    <a:pt x="356" y="184"/>
                  </a:cubicBezTo>
                  <a:cubicBezTo>
                    <a:pt x="356" y="98"/>
                    <a:pt x="270" y="1"/>
                    <a:pt x="18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253" name="Google Shape;2015;p48"/>
            <p:cNvSpPr/>
            <p:nvPr/>
          </p:nvSpPr>
          <p:spPr>
            <a:xfrm>
              <a:off x="9455873" y="2319829"/>
              <a:ext cx="22026" cy="25896"/>
            </a:xfrm>
            <a:custGeom>
              <a:avLst/>
              <a:ahLst/>
              <a:rect l="l" t="t" r="r" b="b"/>
              <a:pathLst>
                <a:path w="313" h="368" extrusionOk="0">
                  <a:moveTo>
                    <a:pt x="140" y="1"/>
                  </a:moveTo>
                  <a:cubicBezTo>
                    <a:pt x="43" y="1"/>
                    <a:pt x="0" y="98"/>
                    <a:pt x="0" y="184"/>
                  </a:cubicBezTo>
                  <a:cubicBezTo>
                    <a:pt x="0" y="270"/>
                    <a:pt x="43" y="367"/>
                    <a:pt x="140" y="367"/>
                  </a:cubicBezTo>
                  <a:cubicBezTo>
                    <a:pt x="227" y="367"/>
                    <a:pt x="313" y="270"/>
                    <a:pt x="313" y="184"/>
                  </a:cubicBezTo>
                  <a:cubicBezTo>
                    <a:pt x="313" y="98"/>
                    <a:pt x="227" y="1"/>
                    <a:pt x="140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254" name="Google Shape;2016;p48"/>
            <p:cNvSpPr/>
            <p:nvPr/>
          </p:nvSpPr>
          <p:spPr>
            <a:xfrm>
              <a:off x="9528706" y="2319829"/>
              <a:ext cx="22026" cy="25896"/>
            </a:xfrm>
            <a:custGeom>
              <a:avLst/>
              <a:ahLst/>
              <a:rect l="l" t="t" r="r" b="b"/>
              <a:pathLst>
                <a:path w="313" h="368" extrusionOk="0">
                  <a:moveTo>
                    <a:pt x="184" y="1"/>
                  </a:moveTo>
                  <a:cubicBezTo>
                    <a:pt x="86" y="1"/>
                    <a:pt x="0" y="98"/>
                    <a:pt x="0" y="184"/>
                  </a:cubicBezTo>
                  <a:cubicBezTo>
                    <a:pt x="0" y="270"/>
                    <a:pt x="86" y="367"/>
                    <a:pt x="184" y="367"/>
                  </a:cubicBezTo>
                  <a:cubicBezTo>
                    <a:pt x="270" y="367"/>
                    <a:pt x="313" y="270"/>
                    <a:pt x="313" y="184"/>
                  </a:cubicBezTo>
                  <a:cubicBezTo>
                    <a:pt x="313" y="98"/>
                    <a:pt x="270" y="1"/>
                    <a:pt x="184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255" name="Google Shape;2017;p48"/>
            <p:cNvSpPr/>
            <p:nvPr/>
          </p:nvSpPr>
          <p:spPr>
            <a:xfrm>
              <a:off x="9601539" y="2319829"/>
              <a:ext cx="25122" cy="25896"/>
            </a:xfrm>
            <a:custGeom>
              <a:avLst/>
              <a:ahLst/>
              <a:rect l="l" t="t" r="r" b="b"/>
              <a:pathLst>
                <a:path w="357" h="368" extrusionOk="0">
                  <a:moveTo>
                    <a:pt x="173" y="1"/>
                  </a:moveTo>
                  <a:cubicBezTo>
                    <a:pt x="86" y="1"/>
                    <a:pt x="0" y="98"/>
                    <a:pt x="0" y="184"/>
                  </a:cubicBezTo>
                  <a:cubicBezTo>
                    <a:pt x="0" y="270"/>
                    <a:pt x="86" y="367"/>
                    <a:pt x="173" y="367"/>
                  </a:cubicBezTo>
                  <a:cubicBezTo>
                    <a:pt x="270" y="367"/>
                    <a:pt x="356" y="270"/>
                    <a:pt x="356" y="184"/>
                  </a:cubicBezTo>
                  <a:cubicBezTo>
                    <a:pt x="356" y="98"/>
                    <a:pt x="270" y="1"/>
                    <a:pt x="17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256" name="Google Shape;2018;p48"/>
            <p:cNvSpPr/>
            <p:nvPr/>
          </p:nvSpPr>
          <p:spPr>
            <a:xfrm>
              <a:off x="9674373" y="2319829"/>
              <a:ext cx="25122" cy="25896"/>
            </a:xfrm>
            <a:custGeom>
              <a:avLst/>
              <a:ahLst/>
              <a:rect l="l" t="t" r="r" b="b"/>
              <a:pathLst>
                <a:path w="357" h="368" extrusionOk="0">
                  <a:moveTo>
                    <a:pt x="173" y="1"/>
                  </a:moveTo>
                  <a:cubicBezTo>
                    <a:pt x="87" y="1"/>
                    <a:pt x="0" y="98"/>
                    <a:pt x="0" y="184"/>
                  </a:cubicBezTo>
                  <a:cubicBezTo>
                    <a:pt x="0" y="270"/>
                    <a:pt x="87" y="367"/>
                    <a:pt x="173" y="367"/>
                  </a:cubicBezTo>
                  <a:cubicBezTo>
                    <a:pt x="270" y="367"/>
                    <a:pt x="356" y="270"/>
                    <a:pt x="356" y="184"/>
                  </a:cubicBezTo>
                  <a:cubicBezTo>
                    <a:pt x="356" y="98"/>
                    <a:pt x="270" y="1"/>
                    <a:pt x="17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257" name="Google Shape;2019;p48"/>
            <p:cNvSpPr/>
            <p:nvPr/>
          </p:nvSpPr>
          <p:spPr>
            <a:xfrm>
              <a:off x="9750232" y="2319829"/>
              <a:ext cx="22096" cy="25896"/>
            </a:xfrm>
            <a:custGeom>
              <a:avLst/>
              <a:ahLst/>
              <a:rect l="l" t="t" r="r" b="b"/>
              <a:pathLst>
                <a:path w="314" h="368" extrusionOk="0">
                  <a:moveTo>
                    <a:pt x="130" y="1"/>
                  </a:moveTo>
                  <a:cubicBezTo>
                    <a:pt x="44" y="1"/>
                    <a:pt x="0" y="98"/>
                    <a:pt x="0" y="184"/>
                  </a:cubicBezTo>
                  <a:cubicBezTo>
                    <a:pt x="0" y="270"/>
                    <a:pt x="44" y="367"/>
                    <a:pt x="130" y="367"/>
                  </a:cubicBezTo>
                  <a:cubicBezTo>
                    <a:pt x="216" y="367"/>
                    <a:pt x="313" y="270"/>
                    <a:pt x="313" y="184"/>
                  </a:cubicBezTo>
                  <a:cubicBezTo>
                    <a:pt x="313" y="98"/>
                    <a:pt x="216" y="1"/>
                    <a:pt x="130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258" name="Google Shape;2020;p48"/>
            <p:cNvSpPr/>
            <p:nvPr/>
          </p:nvSpPr>
          <p:spPr>
            <a:xfrm>
              <a:off x="9234348" y="2395688"/>
              <a:ext cx="22800" cy="22870"/>
            </a:xfrm>
            <a:custGeom>
              <a:avLst/>
              <a:ahLst/>
              <a:rect l="l" t="t" r="r" b="b"/>
              <a:pathLst>
                <a:path w="324" h="325" extrusionOk="0">
                  <a:moveTo>
                    <a:pt x="183" y="1"/>
                  </a:moveTo>
                  <a:cubicBezTo>
                    <a:pt x="54" y="1"/>
                    <a:pt x="0" y="55"/>
                    <a:pt x="0" y="141"/>
                  </a:cubicBezTo>
                  <a:cubicBezTo>
                    <a:pt x="0" y="227"/>
                    <a:pt x="54" y="324"/>
                    <a:pt x="183" y="324"/>
                  </a:cubicBezTo>
                  <a:cubicBezTo>
                    <a:pt x="270" y="324"/>
                    <a:pt x="323" y="227"/>
                    <a:pt x="323" y="141"/>
                  </a:cubicBezTo>
                  <a:cubicBezTo>
                    <a:pt x="323" y="55"/>
                    <a:pt x="270" y="1"/>
                    <a:pt x="18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259" name="Google Shape;2021;p48"/>
            <p:cNvSpPr/>
            <p:nvPr/>
          </p:nvSpPr>
          <p:spPr>
            <a:xfrm>
              <a:off x="9307181" y="2395688"/>
              <a:ext cx="25826" cy="22870"/>
            </a:xfrm>
            <a:custGeom>
              <a:avLst/>
              <a:ahLst/>
              <a:rect l="l" t="t" r="r" b="b"/>
              <a:pathLst>
                <a:path w="367" h="325" extrusionOk="0">
                  <a:moveTo>
                    <a:pt x="183" y="1"/>
                  </a:moveTo>
                  <a:cubicBezTo>
                    <a:pt x="97" y="1"/>
                    <a:pt x="0" y="55"/>
                    <a:pt x="0" y="141"/>
                  </a:cubicBezTo>
                  <a:cubicBezTo>
                    <a:pt x="0" y="227"/>
                    <a:pt x="97" y="324"/>
                    <a:pt x="183" y="324"/>
                  </a:cubicBezTo>
                  <a:cubicBezTo>
                    <a:pt x="270" y="324"/>
                    <a:pt x="367" y="227"/>
                    <a:pt x="367" y="141"/>
                  </a:cubicBezTo>
                  <a:cubicBezTo>
                    <a:pt x="367" y="55"/>
                    <a:pt x="270" y="1"/>
                    <a:pt x="18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260" name="Google Shape;2022;p48"/>
            <p:cNvSpPr/>
            <p:nvPr/>
          </p:nvSpPr>
          <p:spPr>
            <a:xfrm>
              <a:off x="9380014" y="2395688"/>
              <a:ext cx="25052" cy="22870"/>
            </a:xfrm>
            <a:custGeom>
              <a:avLst/>
              <a:ahLst/>
              <a:rect l="l" t="t" r="r" b="b"/>
              <a:pathLst>
                <a:path w="356" h="325" extrusionOk="0">
                  <a:moveTo>
                    <a:pt x="183" y="1"/>
                  </a:moveTo>
                  <a:cubicBezTo>
                    <a:pt x="86" y="1"/>
                    <a:pt x="0" y="55"/>
                    <a:pt x="0" y="141"/>
                  </a:cubicBezTo>
                  <a:cubicBezTo>
                    <a:pt x="0" y="227"/>
                    <a:pt x="86" y="324"/>
                    <a:pt x="183" y="324"/>
                  </a:cubicBezTo>
                  <a:cubicBezTo>
                    <a:pt x="270" y="324"/>
                    <a:pt x="356" y="227"/>
                    <a:pt x="356" y="141"/>
                  </a:cubicBezTo>
                  <a:cubicBezTo>
                    <a:pt x="356" y="55"/>
                    <a:pt x="270" y="1"/>
                    <a:pt x="18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261" name="Google Shape;2023;p48"/>
            <p:cNvSpPr/>
            <p:nvPr/>
          </p:nvSpPr>
          <p:spPr>
            <a:xfrm>
              <a:off x="9455873" y="2395688"/>
              <a:ext cx="22026" cy="22870"/>
            </a:xfrm>
            <a:custGeom>
              <a:avLst/>
              <a:ahLst/>
              <a:rect l="l" t="t" r="r" b="b"/>
              <a:pathLst>
                <a:path w="313" h="325" extrusionOk="0">
                  <a:moveTo>
                    <a:pt x="140" y="1"/>
                  </a:moveTo>
                  <a:cubicBezTo>
                    <a:pt x="43" y="1"/>
                    <a:pt x="0" y="55"/>
                    <a:pt x="0" y="141"/>
                  </a:cubicBezTo>
                  <a:cubicBezTo>
                    <a:pt x="0" y="227"/>
                    <a:pt x="43" y="324"/>
                    <a:pt x="140" y="324"/>
                  </a:cubicBezTo>
                  <a:cubicBezTo>
                    <a:pt x="227" y="324"/>
                    <a:pt x="313" y="227"/>
                    <a:pt x="313" y="141"/>
                  </a:cubicBezTo>
                  <a:cubicBezTo>
                    <a:pt x="313" y="55"/>
                    <a:pt x="227" y="1"/>
                    <a:pt x="140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262" name="Google Shape;2024;p48"/>
            <p:cNvSpPr/>
            <p:nvPr/>
          </p:nvSpPr>
          <p:spPr>
            <a:xfrm>
              <a:off x="9528706" y="2395688"/>
              <a:ext cx="22026" cy="22870"/>
            </a:xfrm>
            <a:custGeom>
              <a:avLst/>
              <a:ahLst/>
              <a:rect l="l" t="t" r="r" b="b"/>
              <a:pathLst>
                <a:path w="313" h="325" extrusionOk="0">
                  <a:moveTo>
                    <a:pt x="184" y="1"/>
                  </a:moveTo>
                  <a:cubicBezTo>
                    <a:pt x="86" y="1"/>
                    <a:pt x="0" y="55"/>
                    <a:pt x="0" y="141"/>
                  </a:cubicBezTo>
                  <a:cubicBezTo>
                    <a:pt x="0" y="227"/>
                    <a:pt x="86" y="324"/>
                    <a:pt x="184" y="324"/>
                  </a:cubicBezTo>
                  <a:cubicBezTo>
                    <a:pt x="270" y="324"/>
                    <a:pt x="313" y="227"/>
                    <a:pt x="313" y="141"/>
                  </a:cubicBezTo>
                  <a:cubicBezTo>
                    <a:pt x="313" y="55"/>
                    <a:pt x="270" y="1"/>
                    <a:pt x="184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263" name="Google Shape;2025;p48"/>
            <p:cNvSpPr/>
            <p:nvPr/>
          </p:nvSpPr>
          <p:spPr>
            <a:xfrm>
              <a:off x="9601539" y="2395688"/>
              <a:ext cx="25122" cy="22870"/>
            </a:xfrm>
            <a:custGeom>
              <a:avLst/>
              <a:ahLst/>
              <a:rect l="l" t="t" r="r" b="b"/>
              <a:pathLst>
                <a:path w="357" h="325" extrusionOk="0">
                  <a:moveTo>
                    <a:pt x="173" y="1"/>
                  </a:moveTo>
                  <a:cubicBezTo>
                    <a:pt x="86" y="1"/>
                    <a:pt x="0" y="55"/>
                    <a:pt x="0" y="141"/>
                  </a:cubicBezTo>
                  <a:cubicBezTo>
                    <a:pt x="0" y="227"/>
                    <a:pt x="86" y="324"/>
                    <a:pt x="173" y="324"/>
                  </a:cubicBezTo>
                  <a:cubicBezTo>
                    <a:pt x="270" y="324"/>
                    <a:pt x="356" y="227"/>
                    <a:pt x="356" y="141"/>
                  </a:cubicBezTo>
                  <a:cubicBezTo>
                    <a:pt x="356" y="55"/>
                    <a:pt x="270" y="1"/>
                    <a:pt x="17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264" name="Google Shape;2026;p48"/>
            <p:cNvSpPr/>
            <p:nvPr/>
          </p:nvSpPr>
          <p:spPr>
            <a:xfrm>
              <a:off x="9674373" y="2395688"/>
              <a:ext cx="25122" cy="22870"/>
            </a:xfrm>
            <a:custGeom>
              <a:avLst/>
              <a:ahLst/>
              <a:rect l="l" t="t" r="r" b="b"/>
              <a:pathLst>
                <a:path w="357" h="325" extrusionOk="0">
                  <a:moveTo>
                    <a:pt x="173" y="1"/>
                  </a:moveTo>
                  <a:cubicBezTo>
                    <a:pt x="87" y="1"/>
                    <a:pt x="0" y="55"/>
                    <a:pt x="0" y="141"/>
                  </a:cubicBezTo>
                  <a:cubicBezTo>
                    <a:pt x="0" y="227"/>
                    <a:pt x="87" y="324"/>
                    <a:pt x="173" y="324"/>
                  </a:cubicBezTo>
                  <a:cubicBezTo>
                    <a:pt x="270" y="324"/>
                    <a:pt x="356" y="227"/>
                    <a:pt x="356" y="141"/>
                  </a:cubicBezTo>
                  <a:cubicBezTo>
                    <a:pt x="356" y="55"/>
                    <a:pt x="270" y="1"/>
                    <a:pt x="17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265" name="Google Shape;2027;p48"/>
            <p:cNvSpPr/>
            <p:nvPr/>
          </p:nvSpPr>
          <p:spPr>
            <a:xfrm>
              <a:off x="9750232" y="2395688"/>
              <a:ext cx="22096" cy="22870"/>
            </a:xfrm>
            <a:custGeom>
              <a:avLst/>
              <a:ahLst/>
              <a:rect l="l" t="t" r="r" b="b"/>
              <a:pathLst>
                <a:path w="314" h="325" extrusionOk="0">
                  <a:moveTo>
                    <a:pt x="130" y="1"/>
                  </a:moveTo>
                  <a:cubicBezTo>
                    <a:pt x="44" y="1"/>
                    <a:pt x="0" y="55"/>
                    <a:pt x="0" y="141"/>
                  </a:cubicBezTo>
                  <a:cubicBezTo>
                    <a:pt x="0" y="227"/>
                    <a:pt x="44" y="324"/>
                    <a:pt x="130" y="324"/>
                  </a:cubicBezTo>
                  <a:cubicBezTo>
                    <a:pt x="216" y="324"/>
                    <a:pt x="313" y="227"/>
                    <a:pt x="313" y="141"/>
                  </a:cubicBezTo>
                  <a:cubicBezTo>
                    <a:pt x="313" y="55"/>
                    <a:pt x="216" y="1"/>
                    <a:pt x="130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266" name="Google Shape;2028;p48"/>
            <p:cNvSpPr/>
            <p:nvPr/>
          </p:nvSpPr>
          <p:spPr>
            <a:xfrm>
              <a:off x="9234348" y="2468521"/>
              <a:ext cx="22800" cy="22096"/>
            </a:xfrm>
            <a:custGeom>
              <a:avLst/>
              <a:ahLst/>
              <a:rect l="l" t="t" r="r" b="b"/>
              <a:pathLst>
                <a:path w="324" h="314" extrusionOk="0">
                  <a:moveTo>
                    <a:pt x="183" y="1"/>
                  </a:moveTo>
                  <a:cubicBezTo>
                    <a:pt x="54" y="1"/>
                    <a:pt x="0" y="98"/>
                    <a:pt x="0" y="184"/>
                  </a:cubicBezTo>
                  <a:cubicBezTo>
                    <a:pt x="0" y="270"/>
                    <a:pt x="54" y="313"/>
                    <a:pt x="183" y="313"/>
                  </a:cubicBezTo>
                  <a:cubicBezTo>
                    <a:pt x="270" y="313"/>
                    <a:pt x="323" y="270"/>
                    <a:pt x="323" y="184"/>
                  </a:cubicBezTo>
                  <a:cubicBezTo>
                    <a:pt x="323" y="98"/>
                    <a:pt x="270" y="1"/>
                    <a:pt x="18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267" name="Google Shape;2029;p48"/>
            <p:cNvSpPr/>
            <p:nvPr/>
          </p:nvSpPr>
          <p:spPr>
            <a:xfrm>
              <a:off x="9307181" y="2468521"/>
              <a:ext cx="25826" cy="22096"/>
            </a:xfrm>
            <a:custGeom>
              <a:avLst/>
              <a:ahLst/>
              <a:rect l="l" t="t" r="r" b="b"/>
              <a:pathLst>
                <a:path w="367" h="314" extrusionOk="0">
                  <a:moveTo>
                    <a:pt x="183" y="1"/>
                  </a:moveTo>
                  <a:cubicBezTo>
                    <a:pt x="97" y="1"/>
                    <a:pt x="0" y="98"/>
                    <a:pt x="0" y="184"/>
                  </a:cubicBezTo>
                  <a:cubicBezTo>
                    <a:pt x="0" y="270"/>
                    <a:pt x="97" y="313"/>
                    <a:pt x="183" y="313"/>
                  </a:cubicBezTo>
                  <a:cubicBezTo>
                    <a:pt x="270" y="313"/>
                    <a:pt x="367" y="270"/>
                    <a:pt x="367" y="184"/>
                  </a:cubicBezTo>
                  <a:cubicBezTo>
                    <a:pt x="367" y="98"/>
                    <a:pt x="270" y="1"/>
                    <a:pt x="18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268" name="Google Shape;2030;p48"/>
            <p:cNvSpPr/>
            <p:nvPr/>
          </p:nvSpPr>
          <p:spPr>
            <a:xfrm>
              <a:off x="9380014" y="2468521"/>
              <a:ext cx="25052" cy="22096"/>
            </a:xfrm>
            <a:custGeom>
              <a:avLst/>
              <a:ahLst/>
              <a:rect l="l" t="t" r="r" b="b"/>
              <a:pathLst>
                <a:path w="356" h="314" extrusionOk="0">
                  <a:moveTo>
                    <a:pt x="183" y="1"/>
                  </a:moveTo>
                  <a:cubicBezTo>
                    <a:pt x="86" y="1"/>
                    <a:pt x="0" y="98"/>
                    <a:pt x="0" y="184"/>
                  </a:cubicBezTo>
                  <a:cubicBezTo>
                    <a:pt x="0" y="270"/>
                    <a:pt x="86" y="313"/>
                    <a:pt x="183" y="313"/>
                  </a:cubicBezTo>
                  <a:cubicBezTo>
                    <a:pt x="270" y="313"/>
                    <a:pt x="356" y="270"/>
                    <a:pt x="356" y="184"/>
                  </a:cubicBezTo>
                  <a:cubicBezTo>
                    <a:pt x="356" y="98"/>
                    <a:pt x="270" y="1"/>
                    <a:pt x="18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269" name="Google Shape;2031;p48"/>
            <p:cNvSpPr/>
            <p:nvPr/>
          </p:nvSpPr>
          <p:spPr>
            <a:xfrm>
              <a:off x="9455873" y="2468521"/>
              <a:ext cx="22026" cy="22096"/>
            </a:xfrm>
            <a:custGeom>
              <a:avLst/>
              <a:ahLst/>
              <a:rect l="l" t="t" r="r" b="b"/>
              <a:pathLst>
                <a:path w="313" h="314" extrusionOk="0">
                  <a:moveTo>
                    <a:pt x="140" y="1"/>
                  </a:moveTo>
                  <a:cubicBezTo>
                    <a:pt x="43" y="1"/>
                    <a:pt x="0" y="98"/>
                    <a:pt x="0" y="184"/>
                  </a:cubicBezTo>
                  <a:cubicBezTo>
                    <a:pt x="0" y="270"/>
                    <a:pt x="43" y="313"/>
                    <a:pt x="140" y="313"/>
                  </a:cubicBezTo>
                  <a:cubicBezTo>
                    <a:pt x="227" y="313"/>
                    <a:pt x="313" y="270"/>
                    <a:pt x="313" y="184"/>
                  </a:cubicBezTo>
                  <a:cubicBezTo>
                    <a:pt x="313" y="98"/>
                    <a:pt x="227" y="1"/>
                    <a:pt x="140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270" name="Google Shape;2032;p48"/>
            <p:cNvSpPr/>
            <p:nvPr/>
          </p:nvSpPr>
          <p:spPr>
            <a:xfrm>
              <a:off x="9528706" y="2468521"/>
              <a:ext cx="22026" cy="22096"/>
            </a:xfrm>
            <a:custGeom>
              <a:avLst/>
              <a:ahLst/>
              <a:rect l="l" t="t" r="r" b="b"/>
              <a:pathLst>
                <a:path w="313" h="314" extrusionOk="0">
                  <a:moveTo>
                    <a:pt x="184" y="1"/>
                  </a:moveTo>
                  <a:cubicBezTo>
                    <a:pt x="86" y="1"/>
                    <a:pt x="0" y="98"/>
                    <a:pt x="0" y="184"/>
                  </a:cubicBezTo>
                  <a:cubicBezTo>
                    <a:pt x="0" y="270"/>
                    <a:pt x="86" y="313"/>
                    <a:pt x="184" y="313"/>
                  </a:cubicBezTo>
                  <a:cubicBezTo>
                    <a:pt x="270" y="313"/>
                    <a:pt x="313" y="270"/>
                    <a:pt x="313" y="184"/>
                  </a:cubicBezTo>
                  <a:cubicBezTo>
                    <a:pt x="313" y="98"/>
                    <a:pt x="270" y="1"/>
                    <a:pt x="184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271" name="Google Shape;2033;p48"/>
            <p:cNvSpPr/>
            <p:nvPr/>
          </p:nvSpPr>
          <p:spPr>
            <a:xfrm>
              <a:off x="9601539" y="2468521"/>
              <a:ext cx="25122" cy="22096"/>
            </a:xfrm>
            <a:custGeom>
              <a:avLst/>
              <a:ahLst/>
              <a:rect l="l" t="t" r="r" b="b"/>
              <a:pathLst>
                <a:path w="357" h="314" extrusionOk="0">
                  <a:moveTo>
                    <a:pt x="173" y="1"/>
                  </a:moveTo>
                  <a:cubicBezTo>
                    <a:pt x="86" y="1"/>
                    <a:pt x="0" y="98"/>
                    <a:pt x="0" y="184"/>
                  </a:cubicBezTo>
                  <a:cubicBezTo>
                    <a:pt x="0" y="270"/>
                    <a:pt x="86" y="313"/>
                    <a:pt x="173" y="313"/>
                  </a:cubicBezTo>
                  <a:cubicBezTo>
                    <a:pt x="270" y="313"/>
                    <a:pt x="356" y="270"/>
                    <a:pt x="356" y="184"/>
                  </a:cubicBezTo>
                  <a:cubicBezTo>
                    <a:pt x="356" y="98"/>
                    <a:pt x="270" y="1"/>
                    <a:pt x="17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272" name="Google Shape;2034;p48"/>
            <p:cNvSpPr/>
            <p:nvPr/>
          </p:nvSpPr>
          <p:spPr>
            <a:xfrm>
              <a:off x="9674373" y="2468521"/>
              <a:ext cx="25122" cy="22096"/>
            </a:xfrm>
            <a:custGeom>
              <a:avLst/>
              <a:ahLst/>
              <a:rect l="l" t="t" r="r" b="b"/>
              <a:pathLst>
                <a:path w="357" h="314" extrusionOk="0">
                  <a:moveTo>
                    <a:pt x="173" y="1"/>
                  </a:moveTo>
                  <a:cubicBezTo>
                    <a:pt x="87" y="1"/>
                    <a:pt x="0" y="98"/>
                    <a:pt x="0" y="184"/>
                  </a:cubicBezTo>
                  <a:cubicBezTo>
                    <a:pt x="0" y="270"/>
                    <a:pt x="87" y="313"/>
                    <a:pt x="173" y="313"/>
                  </a:cubicBezTo>
                  <a:cubicBezTo>
                    <a:pt x="270" y="313"/>
                    <a:pt x="356" y="270"/>
                    <a:pt x="356" y="184"/>
                  </a:cubicBezTo>
                  <a:cubicBezTo>
                    <a:pt x="356" y="98"/>
                    <a:pt x="270" y="1"/>
                    <a:pt x="17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273" name="Google Shape;2035;p48"/>
            <p:cNvSpPr/>
            <p:nvPr/>
          </p:nvSpPr>
          <p:spPr>
            <a:xfrm>
              <a:off x="9750232" y="2468521"/>
              <a:ext cx="22096" cy="22096"/>
            </a:xfrm>
            <a:custGeom>
              <a:avLst/>
              <a:ahLst/>
              <a:rect l="l" t="t" r="r" b="b"/>
              <a:pathLst>
                <a:path w="314" h="314" extrusionOk="0">
                  <a:moveTo>
                    <a:pt x="130" y="1"/>
                  </a:moveTo>
                  <a:cubicBezTo>
                    <a:pt x="44" y="1"/>
                    <a:pt x="0" y="98"/>
                    <a:pt x="0" y="184"/>
                  </a:cubicBezTo>
                  <a:cubicBezTo>
                    <a:pt x="0" y="270"/>
                    <a:pt x="44" y="313"/>
                    <a:pt x="130" y="313"/>
                  </a:cubicBezTo>
                  <a:cubicBezTo>
                    <a:pt x="216" y="313"/>
                    <a:pt x="313" y="270"/>
                    <a:pt x="313" y="184"/>
                  </a:cubicBezTo>
                  <a:cubicBezTo>
                    <a:pt x="313" y="98"/>
                    <a:pt x="216" y="1"/>
                    <a:pt x="130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274" name="Google Shape;2036;p48"/>
            <p:cNvSpPr/>
            <p:nvPr/>
          </p:nvSpPr>
          <p:spPr>
            <a:xfrm>
              <a:off x="9234348" y="2541354"/>
              <a:ext cx="22800" cy="25122"/>
            </a:xfrm>
            <a:custGeom>
              <a:avLst/>
              <a:ahLst/>
              <a:rect l="l" t="t" r="r" b="b"/>
              <a:pathLst>
                <a:path w="324" h="357" extrusionOk="0">
                  <a:moveTo>
                    <a:pt x="183" y="1"/>
                  </a:moveTo>
                  <a:cubicBezTo>
                    <a:pt x="54" y="1"/>
                    <a:pt x="0" y="87"/>
                    <a:pt x="0" y="184"/>
                  </a:cubicBezTo>
                  <a:cubicBezTo>
                    <a:pt x="0" y="270"/>
                    <a:pt x="54" y="357"/>
                    <a:pt x="183" y="357"/>
                  </a:cubicBezTo>
                  <a:cubicBezTo>
                    <a:pt x="270" y="357"/>
                    <a:pt x="323" y="270"/>
                    <a:pt x="323" y="184"/>
                  </a:cubicBezTo>
                  <a:cubicBezTo>
                    <a:pt x="323" y="87"/>
                    <a:pt x="270" y="1"/>
                    <a:pt x="18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275" name="Google Shape;2037;p48"/>
            <p:cNvSpPr/>
            <p:nvPr/>
          </p:nvSpPr>
          <p:spPr>
            <a:xfrm>
              <a:off x="9307181" y="2541354"/>
              <a:ext cx="25826" cy="25122"/>
            </a:xfrm>
            <a:custGeom>
              <a:avLst/>
              <a:ahLst/>
              <a:rect l="l" t="t" r="r" b="b"/>
              <a:pathLst>
                <a:path w="367" h="357" extrusionOk="0">
                  <a:moveTo>
                    <a:pt x="183" y="1"/>
                  </a:moveTo>
                  <a:cubicBezTo>
                    <a:pt x="97" y="1"/>
                    <a:pt x="0" y="87"/>
                    <a:pt x="0" y="184"/>
                  </a:cubicBezTo>
                  <a:cubicBezTo>
                    <a:pt x="0" y="270"/>
                    <a:pt x="97" y="357"/>
                    <a:pt x="183" y="357"/>
                  </a:cubicBezTo>
                  <a:cubicBezTo>
                    <a:pt x="270" y="357"/>
                    <a:pt x="367" y="270"/>
                    <a:pt x="367" y="184"/>
                  </a:cubicBezTo>
                  <a:cubicBezTo>
                    <a:pt x="367" y="87"/>
                    <a:pt x="270" y="1"/>
                    <a:pt x="18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276" name="Google Shape;2038;p48"/>
            <p:cNvSpPr/>
            <p:nvPr/>
          </p:nvSpPr>
          <p:spPr>
            <a:xfrm>
              <a:off x="9380014" y="2541354"/>
              <a:ext cx="25052" cy="25122"/>
            </a:xfrm>
            <a:custGeom>
              <a:avLst/>
              <a:ahLst/>
              <a:rect l="l" t="t" r="r" b="b"/>
              <a:pathLst>
                <a:path w="356" h="357" extrusionOk="0">
                  <a:moveTo>
                    <a:pt x="183" y="1"/>
                  </a:moveTo>
                  <a:cubicBezTo>
                    <a:pt x="86" y="1"/>
                    <a:pt x="0" y="87"/>
                    <a:pt x="0" y="184"/>
                  </a:cubicBezTo>
                  <a:cubicBezTo>
                    <a:pt x="0" y="270"/>
                    <a:pt x="86" y="357"/>
                    <a:pt x="183" y="357"/>
                  </a:cubicBezTo>
                  <a:cubicBezTo>
                    <a:pt x="270" y="357"/>
                    <a:pt x="356" y="270"/>
                    <a:pt x="356" y="184"/>
                  </a:cubicBezTo>
                  <a:cubicBezTo>
                    <a:pt x="356" y="87"/>
                    <a:pt x="270" y="1"/>
                    <a:pt x="18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277" name="Google Shape;2039;p48"/>
            <p:cNvSpPr/>
            <p:nvPr/>
          </p:nvSpPr>
          <p:spPr>
            <a:xfrm>
              <a:off x="9455873" y="2541354"/>
              <a:ext cx="22026" cy="25122"/>
            </a:xfrm>
            <a:custGeom>
              <a:avLst/>
              <a:ahLst/>
              <a:rect l="l" t="t" r="r" b="b"/>
              <a:pathLst>
                <a:path w="313" h="357" extrusionOk="0">
                  <a:moveTo>
                    <a:pt x="140" y="1"/>
                  </a:moveTo>
                  <a:cubicBezTo>
                    <a:pt x="43" y="1"/>
                    <a:pt x="0" y="87"/>
                    <a:pt x="0" y="184"/>
                  </a:cubicBezTo>
                  <a:cubicBezTo>
                    <a:pt x="0" y="270"/>
                    <a:pt x="43" y="357"/>
                    <a:pt x="140" y="357"/>
                  </a:cubicBezTo>
                  <a:cubicBezTo>
                    <a:pt x="227" y="357"/>
                    <a:pt x="313" y="270"/>
                    <a:pt x="313" y="184"/>
                  </a:cubicBezTo>
                  <a:cubicBezTo>
                    <a:pt x="313" y="87"/>
                    <a:pt x="227" y="1"/>
                    <a:pt x="140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278" name="Google Shape;2040;p48"/>
            <p:cNvSpPr/>
            <p:nvPr/>
          </p:nvSpPr>
          <p:spPr>
            <a:xfrm>
              <a:off x="9528706" y="2541354"/>
              <a:ext cx="22026" cy="25122"/>
            </a:xfrm>
            <a:custGeom>
              <a:avLst/>
              <a:ahLst/>
              <a:rect l="l" t="t" r="r" b="b"/>
              <a:pathLst>
                <a:path w="313" h="357" extrusionOk="0">
                  <a:moveTo>
                    <a:pt x="184" y="1"/>
                  </a:moveTo>
                  <a:cubicBezTo>
                    <a:pt x="86" y="1"/>
                    <a:pt x="0" y="87"/>
                    <a:pt x="0" y="184"/>
                  </a:cubicBezTo>
                  <a:cubicBezTo>
                    <a:pt x="0" y="270"/>
                    <a:pt x="86" y="357"/>
                    <a:pt x="184" y="357"/>
                  </a:cubicBezTo>
                  <a:cubicBezTo>
                    <a:pt x="270" y="357"/>
                    <a:pt x="313" y="270"/>
                    <a:pt x="313" y="184"/>
                  </a:cubicBezTo>
                  <a:cubicBezTo>
                    <a:pt x="313" y="87"/>
                    <a:pt x="270" y="1"/>
                    <a:pt x="184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279" name="Google Shape;2041;p48"/>
            <p:cNvSpPr/>
            <p:nvPr/>
          </p:nvSpPr>
          <p:spPr>
            <a:xfrm>
              <a:off x="9601539" y="2541354"/>
              <a:ext cx="25122" cy="25122"/>
            </a:xfrm>
            <a:custGeom>
              <a:avLst/>
              <a:ahLst/>
              <a:rect l="l" t="t" r="r" b="b"/>
              <a:pathLst>
                <a:path w="357" h="357" extrusionOk="0">
                  <a:moveTo>
                    <a:pt x="173" y="1"/>
                  </a:moveTo>
                  <a:cubicBezTo>
                    <a:pt x="86" y="1"/>
                    <a:pt x="0" y="87"/>
                    <a:pt x="0" y="184"/>
                  </a:cubicBezTo>
                  <a:cubicBezTo>
                    <a:pt x="0" y="270"/>
                    <a:pt x="86" y="357"/>
                    <a:pt x="173" y="357"/>
                  </a:cubicBezTo>
                  <a:cubicBezTo>
                    <a:pt x="270" y="357"/>
                    <a:pt x="356" y="270"/>
                    <a:pt x="356" y="184"/>
                  </a:cubicBezTo>
                  <a:cubicBezTo>
                    <a:pt x="356" y="87"/>
                    <a:pt x="270" y="1"/>
                    <a:pt x="17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280" name="Google Shape;2042;p48"/>
            <p:cNvSpPr/>
            <p:nvPr/>
          </p:nvSpPr>
          <p:spPr>
            <a:xfrm>
              <a:off x="9674373" y="2541354"/>
              <a:ext cx="25122" cy="25122"/>
            </a:xfrm>
            <a:custGeom>
              <a:avLst/>
              <a:ahLst/>
              <a:rect l="l" t="t" r="r" b="b"/>
              <a:pathLst>
                <a:path w="357" h="357" extrusionOk="0">
                  <a:moveTo>
                    <a:pt x="173" y="1"/>
                  </a:moveTo>
                  <a:cubicBezTo>
                    <a:pt x="87" y="1"/>
                    <a:pt x="0" y="87"/>
                    <a:pt x="0" y="184"/>
                  </a:cubicBezTo>
                  <a:cubicBezTo>
                    <a:pt x="0" y="270"/>
                    <a:pt x="87" y="357"/>
                    <a:pt x="173" y="357"/>
                  </a:cubicBezTo>
                  <a:cubicBezTo>
                    <a:pt x="270" y="357"/>
                    <a:pt x="356" y="270"/>
                    <a:pt x="356" y="184"/>
                  </a:cubicBezTo>
                  <a:cubicBezTo>
                    <a:pt x="356" y="87"/>
                    <a:pt x="270" y="1"/>
                    <a:pt x="17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281" name="Google Shape;2043;p48"/>
            <p:cNvSpPr/>
            <p:nvPr/>
          </p:nvSpPr>
          <p:spPr>
            <a:xfrm>
              <a:off x="9750232" y="2541354"/>
              <a:ext cx="22096" cy="25122"/>
            </a:xfrm>
            <a:custGeom>
              <a:avLst/>
              <a:ahLst/>
              <a:rect l="l" t="t" r="r" b="b"/>
              <a:pathLst>
                <a:path w="314" h="357" extrusionOk="0">
                  <a:moveTo>
                    <a:pt x="130" y="1"/>
                  </a:moveTo>
                  <a:cubicBezTo>
                    <a:pt x="44" y="1"/>
                    <a:pt x="0" y="87"/>
                    <a:pt x="0" y="184"/>
                  </a:cubicBezTo>
                  <a:cubicBezTo>
                    <a:pt x="0" y="270"/>
                    <a:pt x="44" y="357"/>
                    <a:pt x="130" y="357"/>
                  </a:cubicBezTo>
                  <a:cubicBezTo>
                    <a:pt x="216" y="357"/>
                    <a:pt x="313" y="270"/>
                    <a:pt x="313" y="184"/>
                  </a:cubicBezTo>
                  <a:cubicBezTo>
                    <a:pt x="313" y="87"/>
                    <a:pt x="216" y="1"/>
                    <a:pt x="130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282" name="Google Shape;2044;p48"/>
            <p:cNvSpPr/>
            <p:nvPr/>
          </p:nvSpPr>
          <p:spPr>
            <a:xfrm>
              <a:off x="9234348" y="2614187"/>
              <a:ext cx="22800" cy="25122"/>
            </a:xfrm>
            <a:custGeom>
              <a:avLst/>
              <a:ahLst/>
              <a:rect l="l" t="t" r="r" b="b"/>
              <a:pathLst>
                <a:path w="324" h="357" extrusionOk="0">
                  <a:moveTo>
                    <a:pt x="183" y="1"/>
                  </a:moveTo>
                  <a:cubicBezTo>
                    <a:pt x="54" y="1"/>
                    <a:pt x="0" y="87"/>
                    <a:pt x="0" y="184"/>
                  </a:cubicBezTo>
                  <a:cubicBezTo>
                    <a:pt x="0" y="270"/>
                    <a:pt x="54" y="357"/>
                    <a:pt x="183" y="357"/>
                  </a:cubicBezTo>
                  <a:cubicBezTo>
                    <a:pt x="270" y="357"/>
                    <a:pt x="323" y="270"/>
                    <a:pt x="323" y="184"/>
                  </a:cubicBezTo>
                  <a:cubicBezTo>
                    <a:pt x="323" y="87"/>
                    <a:pt x="270" y="1"/>
                    <a:pt x="18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283" name="Google Shape;2045;p48"/>
            <p:cNvSpPr/>
            <p:nvPr/>
          </p:nvSpPr>
          <p:spPr>
            <a:xfrm>
              <a:off x="9307181" y="2614187"/>
              <a:ext cx="25826" cy="25122"/>
            </a:xfrm>
            <a:custGeom>
              <a:avLst/>
              <a:ahLst/>
              <a:rect l="l" t="t" r="r" b="b"/>
              <a:pathLst>
                <a:path w="367" h="357" extrusionOk="0">
                  <a:moveTo>
                    <a:pt x="183" y="1"/>
                  </a:moveTo>
                  <a:cubicBezTo>
                    <a:pt x="97" y="1"/>
                    <a:pt x="0" y="87"/>
                    <a:pt x="0" y="184"/>
                  </a:cubicBezTo>
                  <a:cubicBezTo>
                    <a:pt x="0" y="270"/>
                    <a:pt x="97" y="357"/>
                    <a:pt x="183" y="357"/>
                  </a:cubicBezTo>
                  <a:cubicBezTo>
                    <a:pt x="270" y="357"/>
                    <a:pt x="367" y="270"/>
                    <a:pt x="367" y="184"/>
                  </a:cubicBezTo>
                  <a:cubicBezTo>
                    <a:pt x="367" y="87"/>
                    <a:pt x="270" y="1"/>
                    <a:pt x="18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284" name="Google Shape;2046;p48"/>
            <p:cNvSpPr/>
            <p:nvPr/>
          </p:nvSpPr>
          <p:spPr>
            <a:xfrm>
              <a:off x="9380014" y="2614187"/>
              <a:ext cx="25052" cy="25122"/>
            </a:xfrm>
            <a:custGeom>
              <a:avLst/>
              <a:ahLst/>
              <a:rect l="l" t="t" r="r" b="b"/>
              <a:pathLst>
                <a:path w="356" h="357" extrusionOk="0">
                  <a:moveTo>
                    <a:pt x="183" y="1"/>
                  </a:moveTo>
                  <a:cubicBezTo>
                    <a:pt x="86" y="1"/>
                    <a:pt x="0" y="87"/>
                    <a:pt x="0" y="184"/>
                  </a:cubicBezTo>
                  <a:cubicBezTo>
                    <a:pt x="0" y="270"/>
                    <a:pt x="86" y="357"/>
                    <a:pt x="183" y="357"/>
                  </a:cubicBezTo>
                  <a:cubicBezTo>
                    <a:pt x="270" y="357"/>
                    <a:pt x="356" y="270"/>
                    <a:pt x="356" y="184"/>
                  </a:cubicBezTo>
                  <a:cubicBezTo>
                    <a:pt x="356" y="87"/>
                    <a:pt x="270" y="1"/>
                    <a:pt x="18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285" name="Google Shape;2047;p48"/>
            <p:cNvSpPr/>
            <p:nvPr/>
          </p:nvSpPr>
          <p:spPr>
            <a:xfrm>
              <a:off x="9455873" y="2614187"/>
              <a:ext cx="22026" cy="25122"/>
            </a:xfrm>
            <a:custGeom>
              <a:avLst/>
              <a:ahLst/>
              <a:rect l="l" t="t" r="r" b="b"/>
              <a:pathLst>
                <a:path w="313" h="357" extrusionOk="0">
                  <a:moveTo>
                    <a:pt x="140" y="1"/>
                  </a:moveTo>
                  <a:cubicBezTo>
                    <a:pt x="43" y="1"/>
                    <a:pt x="0" y="87"/>
                    <a:pt x="0" y="184"/>
                  </a:cubicBezTo>
                  <a:cubicBezTo>
                    <a:pt x="0" y="270"/>
                    <a:pt x="43" y="357"/>
                    <a:pt x="140" y="357"/>
                  </a:cubicBezTo>
                  <a:cubicBezTo>
                    <a:pt x="227" y="357"/>
                    <a:pt x="313" y="270"/>
                    <a:pt x="313" y="184"/>
                  </a:cubicBezTo>
                  <a:cubicBezTo>
                    <a:pt x="313" y="87"/>
                    <a:pt x="227" y="1"/>
                    <a:pt x="140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286" name="Google Shape;2048;p48"/>
            <p:cNvSpPr/>
            <p:nvPr/>
          </p:nvSpPr>
          <p:spPr>
            <a:xfrm>
              <a:off x="9528706" y="2614187"/>
              <a:ext cx="22026" cy="25122"/>
            </a:xfrm>
            <a:custGeom>
              <a:avLst/>
              <a:ahLst/>
              <a:rect l="l" t="t" r="r" b="b"/>
              <a:pathLst>
                <a:path w="313" h="357" extrusionOk="0">
                  <a:moveTo>
                    <a:pt x="184" y="1"/>
                  </a:moveTo>
                  <a:cubicBezTo>
                    <a:pt x="86" y="1"/>
                    <a:pt x="0" y="87"/>
                    <a:pt x="0" y="184"/>
                  </a:cubicBezTo>
                  <a:cubicBezTo>
                    <a:pt x="0" y="270"/>
                    <a:pt x="86" y="357"/>
                    <a:pt x="184" y="357"/>
                  </a:cubicBezTo>
                  <a:cubicBezTo>
                    <a:pt x="270" y="357"/>
                    <a:pt x="313" y="270"/>
                    <a:pt x="313" y="184"/>
                  </a:cubicBezTo>
                  <a:cubicBezTo>
                    <a:pt x="313" y="87"/>
                    <a:pt x="270" y="1"/>
                    <a:pt x="184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287" name="Google Shape;2049;p48"/>
            <p:cNvSpPr/>
            <p:nvPr/>
          </p:nvSpPr>
          <p:spPr>
            <a:xfrm>
              <a:off x="9601539" y="2614187"/>
              <a:ext cx="25122" cy="25122"/>
            </a:xfrm>
            <a:custGeom>
              <a:avLst/>
              <a:ahLst/>
              <a:rect l="l" t="t" r="r" b="b"/>
              <a:pathLst>
                <a:path w="357" h="357" extrusionOk="0">
                  <a:moveTo>
                    <a:pt x="173" y="1"/>
                  </a:moveTo>
                  <a:cubicBezTo>
                    <a:pt x="86" y="1"/>
                    <a:pt x="0" y="87"/>
                    <a:pt x="0" y="184"/>
                  </a:cubicBezTo>
                  <a:cubicBezTo>
                    <a:pt x="0" y="270"/>
                    <a:pt x="86" y="357"/>
                    <a:pt x="173" y="357"/>
                  </a:cubicBezTo>
                  <a:cubicBezTo>
                    <a:pt x="270" y="357"/>
                    <a:pt x="356" y="270"/>
                    <a:pt x="356" y="184"/>
                  </a:cubicBezTo>
                  <a:cubicBezTo>
                    <a:pt x="356" y="87"/>
                    <a:pt x="270" y="1"/>
                    <a:pt x="17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288" name="Google Shape;2050;p48"/>
            <p:cNvSpPr/>
            <p:nvPr/>
          </p:nvSpPr>
          <p:spPr>
            <a:xfrm>
              <a:off x="9674373" y="2614187"/>
              <a:ext cx="25122" cy="25122"/>
            </a:xfrm>
            <a:custGeom>
              <a:avLst/>
              <a:ahLst/>
              <a:rect l="l" t="t" r="r" b="b"/>
              <a:pathLst>
                <a:path w="357" h="357" extrusionOk="0">
                  <a:moveTo>
                    <a:pt x="173" y="1"/>
                  </a:moveTo>
                  <a:cubicBezTo>
                    <a:pt x="87" y="1"/>
                    <a:pt x="0" y="87"/>
                    <a:pt x="0" y="184"/>
                  </a:cubicBezTo>
                  <a:cubicBezTo>
                    <a:pt x="0" y="270"/>
                    <a:pt x="87" y="357"/>
                    <a:pt x="173" y="357"/>
                  </a:cubicBezTo>
                  <a:cubicBezTo>
                    <a:pt x="270" y="357"/>
                    <a:pt x="356" y="270"/>
                    <a:pt x="356" y="184"/>
                  </a:cubicBezTo>
                  <a:cubicBezTo>
                    <a:pt x="356" y="87"/>
                    <a:pt x="270" y="1"/>
                    <a:pt x="17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289" name="Google Shape;2051;p48"/>
            <p:cNvSpPr/>
            <p:nvPr/>
          </p:nvSpPr>
          <p:spPr>
            <a:xfrm>
              <a:off x="9750232" y="2614187"/>
              <a:ext cx="22096" cy="25122"/>
            </a:xfrm>
            <a:custGeom>
              <a:avLst/>
              <a:ahLst/>
              <a:rect l="l" t="t" r="r" b="b"/>
              <a:pathLst>
                <a:path w="314" h="357" extrusionOk="0">
                  <a:moveTo>
                    <a:pt x="130" y="1"/>
                  </a:moveTo>
                  <a:cubicBezTo>
                    <a:pt x="44" y="1"/>
                    <a:pt x="0" y="87"/>
                    <a:pt x="0" y="184"/>
                  </a:cubicBezTo>
                  <a:cubicBezTo>
                    <a:pt x="0" y="270"/>
                    <a:pt x="44" y="357"/>
                    <a:pt x="130" y="357"/>
                  </a:cubicBezTo>
                  <a:cubicBezTo>
                    <a:pt x="216" y="357"/>
                    <a:pt x="313" y="270"/>
                    <a:pt x="313" y="184"/>
                  </a:cubicBezTo>
                  <a:cubicBezTo>
                    <a:pt x="313" y="87"/>
                    <a:pt x="216" y="1"/>
                    <a:pt x="130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290" name="Google Shape;2052;p48"/>
            <p:cNvSpPr/>
            <p:nvPr/>
          </p:nvSpPr>
          <p:spPr>
            <a:xfrm>
              <a:off x="9234348" y="2690046"/>
              <a:ext cx="22800" cy="22096"/>
            </a:xfrm>
            <a:custGeom>
              <a:avLst/>
              <a:ahLst/>
              <a:rect l="l" t="t" r="r" b="b"/>
              <a:pathLst>
                <a:path w="324" h="314" extrusionOk="0">
                  <a:moveTo>
                    <a:pt x="183" y="1"/>
                  </a:moveTo>
                  <a:cubicBezTo>
                    <a:pt x="54" y="1"/>
                    <a:pt x="0" y="44"/>
                    <a:pt x="0" y="130"/>
                  </a:cubicBezTo>
                  <a:cubicBezTo>
                    <a:pt x="0" y="270"/>
                    <a:pt x="54" y="314"/>
                    <a:pt x="183" y="314"/>
                  </a:cubicBezTo>
                  <a:cubicBezTo>
                    <a:pt x="270" y="314"/>
                    <a:pt x="323" y="270"/>
                    <a:pt x="323" y="130"/>
                  </a:cubicBezTo>
                  <a:cubicBezTo>
                    <a:pt x="323" y="44"/>
                    <a:pt x="270" y="1"/>
                    <a:pt x="18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291" name="Google Shape;2053;p48"/>
            <p:cNvSpPr/>
            <p:nvPr/>
          </p:nvSpPr>
          <p:spPr>
            <a:xfrm>
              <a:off x="9307181" y="2690046"/>
              <a:ext cx="25826" cy="22096"/>
            </a:xfrm>
            <a:custGeom>
              <a:avLst/>
              <a:ahLst/>
              <a:rect l="l" t="t" r="r" b="b"/>
              <a:pathLst>
                <a:path w="367" h="314" extrusionOk="0">
                  <a:moveTo>
                    <a:pt x="183" y="1"/>
                  </a:moveTo>
                  <a:cubicBezTo>
                    <a:pt x="97" y="1"/>
                    <a:pt x="0" y="44"/>
                    <a:pt x="0" y="130"/>
                  </a:cubicBezTo>
                  <a:cubicBezTo>
                    <a:pt x="0" y="270"/>
                    <a:pt x="97" y="314"/>
                    <a:pt x="183" y="314"/>
                  </a:cubicBezTo>
                  <a:cubicBezTo>
                    <a:pt x="270" y="314"/>
                    <a:pt x="367" y="270"/>
                    <a:pt x="367" y="130"/>
                  </a:cubicBezTo>
                  <a:cubicBezTo>
                    <a:pt x="367" y="44"/>
                    <a:pt x="270" y="1"/>
                    <a:pt x="18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292" name="Google Shape;2054;p48"/>
            <p:cNvSpPr/>
            <p:nvPr/>
          </p:nvSpPr>
          <p:spPr>
            <a:xfrm>
              <a:off x="9380014" y="2690046"/>
              <a:ext cx="25052" cy="22096"/>
            </a:xfrm>
            <a:custGeom>
              <a:avLst/>
              <a:ahLst/>
              <a:rect l="l" t="t" r="r" b="b"/>
              <a:pathLst>
                <a:path w="356" h="314" extrusionOk="0">
                  <a:moveTo>
                    <a:pt x="183" y="1"/>
                  </a:moveTo>
                  <a:cubicBezTo>
                    <a:pt x="86" y="1"/>
                    <a:pt x="0" y="44"/>
                    <a:pt x="0" y="130"/>
                  </a:cubicBezTo>
                  <a:cubicBezTo>
                    <a:pt x="0" y="270"/>
                    <a:pt x="86" y="314"/>
                    <a:pt x="183" y="314"/>
                  </a:cubicBezTo>
                  <a:cubicBezTo>
                    <a:pt x="270" y="314"/>
                    <a:pt x="356" y="270"/>
                    <a:pt x="356" y="130"/>
                  </a:cubicBezTo>
                  <a:cubicBezTo>
                    <a:pt x="356" y="44"/>
                    <a:pt x="270" y="1"/>
                    <a:pt x="18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293" name="Google Shape;2055;p48"/>
            <p:cNvSpPr/>
            <p:nvPr/>
          </p:nvSpPr>
          <p:spPr>
            <a:xfrm>
              <a:off x="9455873" y="2690046"/>
              <a:ext cx="22026" cy="22096"/>
            </a:xfrm>
            <a:custGeom>
              <a:avLst/>
              <a:ahLst/>
              <a:rect l="l" t="t" r="r" b="b"/>
              <a:pathLst>
                <a:path w="313" h="314" extrusionOk="0">
                  <a:moveTo>
                    <a:pt x="140" y="1"/>
                  </a:moveTo>
                  <a:cubicBezTo>
                    <a:pt x="43" y="1"/>
                    <a:pt x="0" y="44"/>
                    <a:pt x="0" y="130"/>
                  </a:cubicBezTo>
                  <a:cubicBezTo>
                    <a:pt x="0" y="270"/>
                    <a:pt x="43" y="314"/>
                    <a:pt x="140" y="314"/>
                  </a:cubicBezTo>
                  <a:cubicBezTo>
                    <a:pt x="227" y="314"/>
                    <a:pt x="313" y="270"/>
                    <a:pt x="313" y="130"/>
                  </a:cubicBezTo>
                  <a:cubicBezTo>
                    <a:pt x="313" y="44"/>
                    <a:pt x="227" y="1"/>
                    <a:pt x="140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294" name="Google Shape;2056;p48"/>
            <p:cNvSpPr/>
            <p:nvPr/>
          </p:nvSpPr>
          <p:spPr>
            <a:xfrm>
              <a:off x="9528706" y="2690046"/>
              <a:ext cx="22026" cy="22096"/>
            </a:xfrm>
            <a:custGeom>
              <a:avLst/>
              <a:ahLst/>
              <a:rect l="l" t="t" r="r" b="b"/>
              <a:pathLst>
                <a:path w="313" h="314" extrusionOk="0">
                  <a:moveTo>
                    <a:pt x="184" y="1"/>
                  </a:moveTo>
                  <a:cubicBezTo>
                    <a:pt x="86" y="1"/>
                    <a:pt x="0" y="44"/>
                    <a:pt x="0" y="130"/>
                  </a:cubicBezTo>
                  <a:cubicBezTo>
                    <a:pt x="0" y="270"/>
                    <a:pt x="86" y="314"/>
                    <a:pt x="184" y="314"/>
                  </a:cubicBezTo>
                  <a:cubicBezTo>
                    <a:pt x="270" y="314"/>
                    <a:pt x="313" y="270"/>
                    <a:pt x="313" y="130"/>
                  </a:cubicBezTo>
                  <a:cubicBezTo>
                    <a:pt x="313" y="44"/>
                    <a:pt x="270" y="1"/>
                    <a:pt x="184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295" name="Google Shape;2057;p48"/>
            <p:cNvSpPr/>
            <p:nvPr/>
          </p:nvSpPr>
          <p:spPr>
            <a:xfrm>
              <a:off x="9601539" y="2690046"/>
              <a:ext cx="25122" cy="22096"/>
            </a:xfrm>
            <a:custGeom>
              <a:avLst/>
              <a:ahLst/>
              <a:rect l="l" t="t" r="r" b="b"/>
              <a:pathLst>
                <a:path w="357" h="314" extrusionOk="0">
                  <a:moveTo>
                    <a:pt x="173" y="1"/>
                  </a:moveTo>
                  <a:cubicBezTo>
                    <a:pt x="86" y="1"/>
                    <a:pt x="0" y="44"/>
                    <a:pt x="0" y="130"/>
                  </a:cubicBezTo>
                  <a:cubicBezTo>
                    <a:pt x="0" y="270"/>
                    <a:pt x="86" y="314"/>
                    <a:pt x="173" y="314"/>
                  </a:cubicBezTo>
                  <a:cubicBezTo>
                    <a:pt x="270" y="314"/>
                    <a:pt x="356" y="270"/>
                    <a:pt x="356" y="130"/>
                  </a:cubicBezTo>
                  <a:cubicBezTo>
                    <a:pt x="356" y="44"/>
                    <a:pt x="270" y="1"/>
                    <a:pt x="17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296" name="Google Shape;2058;p48"/>
            <p:cNvSpPr/>
            <p:nvPr/>
          </p:nvSpPr>
          <p:spPr>
            <a:xfrm>
              <a:off x="9674373" y="2690046"/>
              <a:ext cx="25122" cy="22096"/>
            </a:xfrm>
            <a:custGeom>
              <a:avLst/>
              <a:ahLst/>
              <a:rect l="l" t="t" r="r" b="b"/>
              <a:pathLst>
                <a:path w="357" h="314" extrusionOk="0">
                  <a:moveTo>
                    <a:pt x="173" y="1"/>
                  </a:moveTo>
                  <a:cubicBezTo>
                    <a:pt x="87" y="1"/>
                    <a:pt x="0" y="44"/>
                    <a:pt x="0" y="130"/>
                  </a:cubicBezTo>
                  <a:cubicBezTo>
                    <a:pt x="0" y="270"/>
                    <a:pt x="87" y="314"/>
                    <a:pt x="173" y="314"/>
                  </a:cubicBezTo>
                  <a:cubicBezTo>
                    <a:pt x="270" y="314"/>
                    <a:pt x="356" y="270"/>
                    <a:pt x="356" y="130"/>
                  </a:cubicBezTo>
                  <a:cubicBezTo>
                    <a:pt x="356" y="44"/>
                    <a:pt x="270" y="1"/>
                    <a:pt x="17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297" name="Google Shape;2059;p48"/>
            <p:cNvSpPr/>
            <p:nvPr/>
          </p:nvSpPr>
          <p:spPr>
            <a:xfrm>
              <a:off x="9750232" y="2690046"/>
              <a:ext cx="22096" cy="22096"/>
            </a:xfrm>
            <a:custGeom>
              <a:avLst/>
              <a:ahLst/>
              <a:rect l="l" t="t" r="r" b="b"/>
              <a:pathLst>
                <a:path w="314" h="314" extrusionOk="0">
                  <a:moveTo>
                    <a:pt x="130" y="1"/>
                  </a:moveTo>
                  <a:cubicBezTo>
                    <a:pt x="44" y="1"/>
                    <a:pt x="0" y="44"/>
                    <a:pt x="0" y="130"/>
                  </a:cubicBezTo>
                  <a:cubicBezTo>
                    <a:pt x="0" y="270"/>
                    <a:pt x="44" y="314"/>
                    <a:pt x="130" y="314"/>
                  </a:cubicBezTo>
                  <a:cubicBezTo>
                    <a:pt x="216" y="314"/>
                    <a:pt x="313" y="270"/>
                    <a:pt x="313" y="130"/>
                  </a:cubicBezTo>
                  <a:cubicBezTo>
                    <a:pt x="313" y="44"/>
                    <a:pt x="216" y="1"/>
                    <a:pt x="130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2097201" name="Picture 73"/>
          <p:cNvPicPr>
            <a:picLocks noChangeAspect="1"/>
          </p:cNvPicPr>
          <p:nvPr/>
        </p:nvPicPr>
        <p:blipFill rotWithShape="1">
          <a:blip xmlns:r="http://schemas.openxmlformats.org/officeDocument/2006/relationships" r:embed="rId2"/>
          <a:srcRect l="5116" t="4801" r="4032" b="4567"/>
          <a:stretch>
            <a:fillRect/>
          </a:stretch>
        </p:blipFill>
        <p:spPr>
          <a:xfrm>
            <a:off x="6445779" y="83026"/>
            <a:ext cx="958129" cy="915926"/>
          </a:xfrm>
          <a:prstGeom prst="flowChartConnector"/>
          <a:ln>
            <a:noFill/>
          </a:ln>
          <a:effectLst/>
        </p:spPr>
      </p:pic>
      <p:sp>
        <p:nvSpPr>
          <p:cNvPr id="1049298" name="Rectangle 5"/>
          <p:cNvSpPr/>
          <p:nvPr/>
        </p:nvSpPr>
        <p:spPr>
          <a:xfrm>
            <a:off x="715657" y="1707654"/>
            <a:ext cx="3878108" cy="1008112"/>
          </a:xfrm>
          <a:prstGeom prst="rect"/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US"/>
          </a:p>
        </p:txBody>
      </p:sp>
      <p:sp>
        <p:nvSpPr>
          <p:cNvPr id="1049299" name="Flowchart: Magnetic Disk 75"/>
          <p:cNvSpPr/>
          <p:nvPr/>
        </p:nvSpPr>
        <p:spPr>
          <a:xfrm>
            <a:off x="827584" y="1815666"/>
            <a:ext cx="504056" cy="792088"/>
          </a:xfrm>
          <a:prstGeom prst="flowChartMagneticDisk"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US"/>
          </a:p>
        </p:txBody>
      </p:sp>
      <p:sp>
        <p:nvSpPr>
          <p:cNvPr id="1049300" name="TextBox 76"/>
          <p:cNvSpPr txBox="1"/>
          <p:nvPr/>
        </p:nvSpPr>
        <p:spPr>
          <a:xfrm>
            <a:off x="845311" y="2139702"/>
            <a:ext cx="504056" cy="338554"/>
          </a:xfrm>
          <a:prstGeom prst="rect"/>
          <a:noFill/>
        </p:spPr>
        <p:txBody>
          <a:bodyPr rtlCol="0" wrap="square">
            <a:spAutoFit/>
          </a:bodyPr>
          <a:p>
            <a:r>
              <a:rPr dirty="0" sz="1600" lang="en-ID" smtClean="0">
                <a:latin typeface="Arial Black" pitchFamily="34" charset="0"/>
              </a:rPr>
              <a:t>02</a:t>
            </a:r>
            <a:endParaRPr dirty="0" sz="1600" lang="en-US">
              <a:latin typeface="Arial Black" pitchFamily="34" charset="0"/>
            </a:endParaRPr>
          </a:p>
        </p:txBody>
      </p:sp>
      <p:sp>
        <p:nvSpPr>
          <p:cNvPr id="1049301" name="TextBox 77"/>
          <p:cNvSpPr txBox="1"/>
          <p:nvPr/>
        </p:nvSpPr>
        <p:spPr>
          <a:xfrm>
            <a:off x="1691680" y="2092930"/>
            <a:ext cx="2520280" cy="369332"/>
          </a:xfrm>
          <a:prstGeom prst="rect"/>
          <a:noFill/>
        </p:spPr>
        <p:txBody>
          <a:bodyPr rtlCol="0" wrap="square">
            <a:spAutoFit/>
          </a:bodyPr>
          <a:p>
            <a:r>
              <a:rPr dirty="0" sz="1800" lang="en-ID" smtClean="0">
                <a:latin typeface="Arial Black" pitchFamily="34" charset="0"/>
              </a:rPr>
              <a:t>DATA </a:t>
            </a:r>
            <a:endParaRPr dirty="0" sz="1800" lang="en-US">
              <a:latin typeface="Arial Black" pitchFamily="34" charset="0"/>
            </a:endParaRPr>
          </a:p>
        </p:txBody>
      </p:sp>
      <p:sp>
        <p:nvSpPr>
          <p:cNvPr id="1049302" name="Flowchart: Punched Tape 78"/>
          <p:cNvSpPr/>
          <p:nvPr/>
        </p:nvSpPr>
        <p:spPr>
          <a:xfrm>
            <a:off x="728143" y="3291830"/>
            <a:ext cx="3878108" cy="1296144"/>
          </a:xfrm>
          <a:prstGeom prst="flowChartPunchedTape"/>
          <a:solidFill>
            <a:schemeClr val="tx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US"/>
          </a:p>
        </p:txBody>
      </p:sp>
      <p:sp>
        <p:nvSpPr>
          <p:cNvPr id="1049303" name="TextBox 79"/>
          <p:cNvSpPr txBox="1"/>
          <p:nvPr/>
        </p:nvSpPr>
        <p:spPr>
          <a:xfrm>
            <a:off x="1081503" y="3585959"/>
            <a:ext cx="4072367" cy="707886"/>
          </a:xfrm>
          <a:prstGeom prst="rect"/>
          <a:noFill/>
        </p:spPr>
        <p:txBody>
          <a:bodyPr rtlCol="0" wrap="square">
            <a:spAutoFit/>
          </a:bodyPr>
          <a:p>
            <a:pPr indent="-285750" marL="285750">
              <a:buFont typeface="Wingdings" pitchFamily="2" charset="2"/>
              <a:buChar char="Ø"/>
            </a:pPr>
            <a:r>
              <a:rPr dirty="0" sz="2000" lang="en-ID" err="1" smtClean="0">
                <a:latin typeface="Algerian" pitchFamily="82" charset="0"/>
              </a:rPr>
              <a:t>Jenis-jenis</a:t>
            </a:r>
            <a:r>
              <a:rPr dirty="0" sz="2000" lang="en-ID" smtClean="0">
                <a:latin typeface="Algerian" pitchFamily="82" charset="0"/>
              </a:rPr>
              <a:t> data </a:t>
            </a:r>
            <a:r>
              <a:rPr dirty="0" sz="2000" lang="en-ID" err="1" smtClean="0">
                <a:latin typeface="Algerian" pitchFamily="82" charset="0"/>
              </a:rPr>
              <a:t>terstruktur</a:t>
            </a:r>
            <a:endParaRPr dirty="0" sz="2000" lang="en-US">
              <a:latin typeface="Algerian" pitchFamily="82" charset="0"/>
            </a:endParaRPr>
          </a:p>
        </p:txBody>
      </p:sp>
      <p:pic>
        <p:nvPicPr>
          <p:cNvPr id="2097202" name="image2.png"/>
          <p:cNvPicPr>
            <a:picLocks/>
          </p:cNvPicPr>
          <p:nvPr/>
        </p:nvPicPr>
        <p:blipFill>
          <a:blip xmlns:r="http://schemas.openxmlformats.org/officeDocument/2006/relationships" r:embed="rId3" cstate="print"/>
          <a:stretch>
            <a:fillRect/>
          </a:stretch>
        </p:blipFill>
        <p:spPr>
          <a:xfrm>
            <a:off x="7369487" y="47008"/>
            <a:ext cx="864096" cy="904585"/>
          </a:xfrm>
          <a:prstGeom prst="rect"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03" name="Picture 2" descr="C:\Users\LENOVO\Downloads\Screenshots\Screenshot (1339).png"/>
          <p:cNvPicPr>
            <a:picLocks noChangeAspect="1" noChangeArrowheads="1"/>
          </p:cNvPicPr>
          <p:nvPr/>
        </p:nvPicPr>
        <p:blipFill>
          <a:blip xmlns:r="http://schemas.openxmlformats.org/officeDocument/2006/relationships" r:embed="rId1"/>
          <a:srcRect/>
          <a:stretch>
            <a:fillRect/>
          </a:stretch>
        </p:blipFill>
        <p:spPr bwMode="auto">
          <a:xfrm>
            <a:off x="179512" y="411510"/>
            <a:ext cx="8784976" cy="4608512"/>
          </a:xfrm>
          <a:prstGeom prst="rect"/>
          <a:noFill/>
        </p:spPr>
      </p:pic>
      <p:sp>
        <p:nvSpPr>
          <p:cNvPr id="1049304" name="Rectangle 4"/>
          <p:cNvSpPr/>
          <p:nvPr/>
        </p:nvSpPr>
        <p:spPr>
          <a:xfrm>
            <a:off x="6444208" y="339502"/>
            <a:ext cx="2520280" cy="864096"/>
          </a:xfrm>
          <a:prstGeom prst="rect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US"/>
          </a:p>
        </p:txBody>
      </p:sp>
      <p:pic>
        <p:nvPicPr>
          <p:cNvPr id="2097204" name="Picture 6" descr="Description: C:\Users\Ahnaf Fattan Safaraz\Pictures\UNPAM LOGO.png"/>
          <p:cNvPicPr>
            <a:picLocks/>
          </p:cNvPicPr>
          <p:nvPr/>
        </p:nvPicPr>
        <p:blipFill>
          <a:blip xmlns:r="http://schemas.openxmlformats.org/officeDocument/2006/relationships" r:embed="rId2"/>
          <a:srcRect l="6236" t="4660" r="6073" b="4858"/>
          <a:stretch>
            <a:fillRect/>
          </a:stretch>
        </p:blipFill>
        <p:spPr bwMode="auto">
          <a:xfrm>
            <a:off x="6444208" y="320993"/>
            <a:ext cx="864096" cy="882605"/>
          </a:xfrm>
          <a:prstGeom prst="rect"/>
          <a:noFill/>
          <a:ln>
            <a:noFill/>
          </a:ln>
        </p:spPr>
      </p:pic>
      <p:pic>
        <p:nvPicPr>
          <p:cNvPr id="2097205" name="Picture 7"/>
          <p:cNvPicPr>
            <a:picLocks noChangeAspect="1"/>
          </p:cNvPicPr>
          <p:nvPr/>
        </p:nvPicPr>
        <p:blipFill rotWithShape="1">
          <a:blip xmlns:r="http://schemas.openxmlformats.org/officeDocument/2006/relationships" r:embed="rId3"/>
          <a:srcRect l="5116" t="4801" r="4032" b="4567"/>
          <a:stretch>
            <a:fillRect/>
          </a:stretch>
        </p:blipFill>
        <p:spPr>
          <a:xfrm>
            <a:off x="7319743" y="339502"/>
            <a:ext cx="958129" cy="858413"/>
          </a:xfrm>
          <a:prstGeom prst="flowChartConnector"/>
          <a:ln>
            <a:noFill/>
          </a:ln>
          <a:effectLst/>
        </p:spPr>
      </p:pic>
      <p:pic>
        <p:nvPicPr>
          <p:cNvPr id="2097206" name="image2.png"/>
          <p:cNvPicPr>
            <a:picLocks/>
          </p:cNvPicPr>
          <p:nvPr/>
        </p:nvPicPr>
        <p:blipFill>
          <a:blip xmlns:r="http://schemas.openxmlformats.org/officeDocument/2006/relationships" r:embed="rId4" cstate="print"/>
          <a:stretch>
            <a:fillRect/>
          </a:stretch>
        </p:blipFill>
        <p:spPr>
          <a:xfrm>
            <a:off x="8143395" y="291572"/>
            <a:ext cx="864096" cy="904585"/>
          </a:xfrm>
          <a:prstGeom prst="rect"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07" name="Picture 2" descr="C:\Users\LENOVO\Downloads\Screenshots\Screenshot (1340).png"/>
          <p:cNvPicPr>
            <a:picLocks noChangeAspect="1" noChangeArrowheads="1"/>
          </p:cNvPicPr>
          <p:nvPr/>
        </p:nvPicPr>
        <p:blipFill>
          <a:blip xmlns:r="http://schemas.openxmlformats.org/officeDocument/2006/relationships" r:embed="rId1"/>
          <a:srcRect/>
          <a:stretch>
            <a:fillRect/>
          </a:stretch>
        </p:blipFill>
        <p:spPr bwMode="auto">
          <a:xfrm>
            <a:off x="107504" y="374326"/>
            <a:ext cx="8928992" cy="4645696"/>
          </a:xfrm>
          <a:prstGeom prst="rect"/>
          <a:noFill/>
        </p:spPr>
      </p:pic>
      <p:sp>
        <p:nvSpPr>
          <p:cNvPr id="1049305" name="Rectangle 4"/>
          <p:cNvSpPr/>
          <p:nvPr/>
        </p:nvSpPr>
        <p:spPr>
          <a:xfrm>
            <a:off x="6444208" y="339502"/>
            <a:ext cx="2520280" cy="864096"/>
          </a:xfrm>
          <a:prstGeom prst="rect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US"/>
          </a:p>
        </p:txBody>
      </p:sp>
      <p:pic>
        <p:nvPicPr>
          <p:cNvPr id="2097208" name="Picture 5" descr="Description: C:\Users\Ahnaf Fattan Safaraz\Pictures\UNPAM LOGO.png"/>
          <p:cNvPicPr>
            <a:picLocks/>
          </p:cNvPicPr>
          <p:nvPr/>
        </p:nvPicPr>
        <p:blipFill>
          <a:blip xmlns:r="http://schemas.openxmlformats.org/officeDocument/2006/relationships" r:embed="rId2"/>
          <a:srcRect l="6236" t="4660" r="6073" b="4858"/>
          <a:stretch>
            <a:fillRect/>
          </a:stretch>
        </p:blipFill>
        <p:spPr bwMode="auto">
          <a:xfrm>
            <a:off x="6444208" y="320993"/>
            <a:ext cx="864096" cy="882605"/>
          </a:xfrm>
          <a:prstGeom prst="rect"/>
          <a:noFill/>
          <a:ln>
            <a:noFill/>
          </a:ln>
        </p:spPr>
      </p:pic>
      <p:pic>
        <p:nvPicPr>
          <p:cNvPr id="2097209" name="Picture 6"/>
          <p:cNvPicPr>
            <a:picLocks noChangeAspect="1"/>
          </p:cNvPicPr>
          <p:nvPr/>
        </p:nvPicPr>
        <p:blipFill rotWithShape="1">
          <a:blip xmlns:r="http://schemas.openxmlformats.org/officeDocument/2006/relationships" r:embed="rId3"/>
          <a:srcRect l="5116" t="4801" r="4032" b="4567"/>
          <a:stretch>
            <a:fillRect/>
          </a:stretch>
        </p:blipFill>
        <p:spPr>
          <a:xfrm>
            <a:off x="7319743" y="339502"/>
            <a:ext cx="958129" cy="858413"/>
          </a:xfrm>
          <a:prstGeom prst="flowChartConnector"/>
          <a:ln>
            <a:noFill/>
          </a:ln>
          <a:effectLst/>
        </p:spPr>
      </p:pic>
      <p:pic>
        <p:nvPicPr>
          <p:cNvPr id="2097210" name="image2.png"/>
          <p:cNvPicPr>
            <a:picLocks/>
          </p:cNvPicPr>
          <p:nvPr/>
        </p:nvPicPr>
        <p:blipFill>
          <a:blip xmlns:r="http://schemas.openxmlformats.org/officeDocument/2006/relationships" r:embed="rId4" cstate="print"/>
          <a:stretch>
            <a:fillRect/>
          </a:stretch>
        </p:blipFill>
        <p:spPr>
          <a:xfrm>
            <a:off x="8143395" y="291572"/>
            <a:ext cx="864096" cy="904585"/>
          </a:xfrm>
          <a:prstGeom prst="rect"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9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11" name="Picture 2" descr="C:\Users\LENOVO\Downloads\Screenshots\Screenshot (1341).png"/>
          <p:cNvPicPr>
            <a:picLocks noChangeAspect="1" noChangeArrowheads="1"/>
          </p:cNvPicPr>
          <p:nvPr/>
        </p:nvPicPr>
        <p:blipFill>
          <a:blip xmlns:r="http://schemas.openxmlformats.org/officeDocument/2006/relationships" r:embed="rId1"/>
          <a:srcRect/>
          <a:stretch>
            <a:fillRect/>
          </a:stretch>
        </p:blipFill>
        <p:spPr bwMode="auto">
          <a:xfrm>
            <a:off x="107504" y="339502"/>
            <a:ext cx="8928992" cy="4680520"/>
          </a:xfrm>
          <a:prstGeom prst="rect"/>
          <a:noFill/>
        </p:spPr>
      </p:pic>
      <p:sp>
        <p:nvSpPr>
          <p:cNvPr id="1049306" name="Rectangle 4"/>
          <p:cNvSpPr/>
          <p:nvPr/>
        </p:nvSpPr>
        <p:spPr>
          <a:xfrm>
            <a:off x="6444208" y="339502"/>
            <a:ext cx="2520280" cy="864096"/>
          </a:xfrm>
          <a:prstGeom prst="rect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US"/>
          </a:p>
        </p:txBody>
      </p:sp>
      <p:pic>
        <p:nvPicPr>
          <p:cNvPr id="2097212" name="Picture 5" descr="Description: C:\Users\Ahnaf Fattan Safaraz\Pictures\UNPAM LOGO.png"/>
          <p:cNvPicPr>
            <a:picLocks/>
          </p:cNvPicPr>
          <p:nvPr/>
        </p:nvPicPr>
        <p:blipFill>
          <a:blip xmlns:r="http://schemas.openxmlformats.org/officeDocument/2006/relationships" r:embed="rId2"/>
          <a:srcRect l="6236" t="4660" r="6073" b="4858"/>
          <a:stretch>
            <a:fillRect/>
          </a:stretch>
        </p:blipFill>
        <p:spPr bwMode="auto">
          <a:xfrm>
            <a:off x="6444208" y="320993"/>
            <a:ext cx="864096" cy="882605"/>
          </a:xfrm>
          <a:prstGeom prst="rect"/>
          <a:noFill/>
          <a:ln>
            <a:noFill/>
          </a:ln>
        </p:spPr>
      </p:pic>
      <p:pic>
        <p:nvPicPr>
          <p:cNvPr id="2097213" name="Picture 6"/>
          <p:cNvPicPr>
            <a:picLocks noChangeAspect="1"/>
          </p:cNvPicPr>
          <p:nvPr/>
        </p:nvPicPr>
        <p:blipFill rotWithShape="1">
          <a:blip xmlns:r="http://schemas.openxmlformats.org/officeDocument/2006/relationships" r:embed="rId3"/>
          <a:srcRect l="5116" t="4801" r="4032" b="4567"/>
          <a:stretch>
            <a:fillRect/>
          </a:stretch>
        </p:blipFill>
        <p:spPr>
          <a:xfrm>
            <a:off x="7319743" y="339502"/>
            <a:ext cx="958129" cy="858413"/>
          </a:xfrm>
          <a:prstGeom prst="flowChartConnector"/>
          <a:ln>
            <a:noFill/>
          </a:ln>
          <a:effectLst/>
        </p:spPr>
      </p:pic>
      <p:pic>
        <p:nvPicPr>
          <p:cNvPr id="2097214" name="image2.png"/>
          <p:cNvPicPr>
            <a:picLocks/>
          </p:cNvPicPr>
          <p:nvPr/>
        </p:nvPicPr>
        <p:blipFill>
          <a:blip xmlns:r="http://schemas.openxmlformats.org/officeDocument/2006/relationships" r:embed="rId4" cstate="print"/>
          <a:stretch>
            <a:fillRect/>
          </a:stretch>
        </p:blipFill>
        <p:spPr>
          <a:xfrm>
            <a:off x="8143395" y="291572"/>
            <a:ext cx="864096" cy="904585"/>
          </a:xfrm>
          <a:prstGeom prst="rect"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9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15" name="Picture 2" descr="C:\Users\LENOVO\Downloads\Screenshots\Screenshot (1342).png"/>
          <p:cNvPicPr>
            <a:picLocks noChangeAspect="1" noChangeArrowheads="1"/>
          </p:cNvPicPr>
          <p:nvPr/>
        </p:nvPicPr>
        <p:blipFill>
          <a:blip xmlns:r="http://schemas.openxmlformats.org/officeDocument/2006/relationships" r:embed="rId1"/>
          <a:srcRect/>
          <a:stretch>
            <a:fillRect/>
          </a:stretch>
        </p:blipFill>
        <p:spPr bwMode="auto">
          <a:xfrm>
            <a:off x="107504" y="339502"/>
            <a:ext cx="8928992" cy="4680520"/>
          </a:xfrm>
          <a:prstGeom prst="rect"/>
          <a:noFill/>
        </p:spPr>
      </p:pic>
      <p:sp>
        <p:nvSpPr>
          <p:cNvPr id="1049307" name="Rectangle 4"/>
          <p:cNvSpPr/>
          <p:nvPr/>
        </p:nvSpPr>
        <p:spPr>
          <a:xfrm>
            <a:off x="6444208" y="339502"/>
            <a:ext cx="2592288" cy="864096"/>
          </a:xfrm>
          <a:prstGeom prst="rect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US"/>
          </a:p>
        </p:txBody>
      </p:sp>
      <p:pic>
        <p:nvPicPr>
          <p:cNvPr id="2097216" name="Picture 5" descr="Description: C:\Users\Ahnaf Fattan Safaraz\Pictures\UNPAM LOGO.png"/>
          <p:cNvPicPr>
            <a:picLocks/>
          </p:cNvPicPr>
          <p:nvPr/>
        </p:nvPicPr>
        <p:blipFill>
          <a:blip xmlns:r="http://schemas.openxmlformats.org/officeDocument/2006/relationships" r:embed="rId2"/>
          <a:srcRect l="6236" t="4660" r="6073" b="4858"/>
          <a:stretch>
            <a:fillRect/>
          </a:stretch>
        </p:blipFill>
        <p:spPr bwMode="auto">
          <a:xfrm>
            <a:off x="6444208" y="320993"/>
            <a:ext cx="864096" cy="882605"/>
          </a:xfrm>
          <a:prstGeom prst="rect"/>
          <a:noFill/>
          <a:ln>
            <a:noFill/>
          </a:ln>
        </p:spPr>
      </p:pic>
      <p:pic>
        <p:nvPicPr>
          <p:cNvPr id="2097217" name="Picture 6"/>
          <p:cNvPicPr>
            <a:picLocks noChangeAspect="1"/>
          </p:cNvPicPr>
          <p:nvPr/>
        </p:nvPicPr>
        <p:blipFill rotWithShape="1">
          <a:blip xmlns:r="http://schemas.openxmlformats.org/officeDocument/2006/relationships" r:embed="rId3"/>
          <a:srcRect l="5116" t="4801" r="4032" b="4567"/>
          <a:stretch>
            <a:fillRect/>
          </a:stretch>
        </p:blipFill>
        <p:spPr>
          <a:xfrm>
            <a:off x="7319743" y="339502"/>
            <a:ext cx="958129" cy="858413"/>
          </a:xfrm>
          <a:prstGeom prst="flowChartConnector"/>
          <a:ln>
            <a:noFill/>
          </a:ln>
          <a:effectLst/>
        </p:spPr>
      </p:pic>
      <p:pic>
        <p:nvPicPr>
          <p:cNvPr id="2097218" name="image2.png"/>
          <p:cNvPicPr>
            <a:picLocks/>
          </p:cNvPicPr>
          <p:nvPr/>
        </p:nvPicPr>
        <p:blipFill>
          <a:blip xmlns:r="http://schemas.openxmlformats.org/officeDocument/2006/relationships" r:embed="rId4" cstate="print"/>
          <a:stretch>
            <a:fillRect/>
          </a:stretch>
        </p:blipFill>
        <p:spPr>
          <a:xfrm>
            <a:off x="8259061" y="310002"/>
            <a:ext cx="864096" cy="904585"/>
          </a:xfrm>
          <a:prstGeom prst="rect"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9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308" name="TextBox 1"/>
          <p:cNvSpPr txBox="1"/>
          <p:nvPr/>
        </p:nvSpPr>
        <p:spPr>
          <a:xfrm>
            <a:off x="323528" y="339502"/>
            <a:ext cx="6336704" cy="523220"/>
          </a:xfrm>
          <a:prstGeom prst="rect"/>
          <a:noFill/>
        </p:spPr>
        <p:txBody>
          <a:bodyPr rtlCol="0" wrap="square">
            <a:spAutoFit/>
          </a:bodyPr>
          <a:p>
            <a:r>
              <a:rPr dirty="0" sz="2800" lang="id-ID" smtClean="0">
                <a:solidFill>
                  <a:srgbClr val="00B0F0"/>
                </a:solidFill>
                <a:latin typeface="Adobe Gothic Std B" pitchFamily="34" charset="-128"/>
                <a:ea typeface="Adobe Gothic Std B" pitchFamily="34" charset="-128"/>
              </a:rPr>
              <a:t>Data berdasarkan Skala Pengukuran </a:t>
            </a:r>
            <a:endParaRPr dirty="0" sz="2800" lang="id-ID">
              <a:solidFill>
                <a:srgbClr val="00B0F0"/>
              </a:solidFill>
              <a:latin typeface="Adobe Gothic Std B" pitchFamily="34" charset="-128"/>
              <a:ea typeface="Adobe Gothic Std B" pitchFamily="34" charset="-128"/>
            </a:endParaRPr>
          </a:p>
        </p:txBody>
      </p:sp>
      <p:pic>
        <p:nvPicPr>
          <p:cNvPr id="2097219" name="Picture 4" descr="C:\Users\tiocs\Downloads\Screenshot (94).png"/>
          <p:cNvPicPr>
            <a:picLocks noChangeAspect="1" noChangeArrowheads="1"/>
          </p:cNvPicPr>
          <p:nvPr/>
        </p:nvPicPr>
        <p:blipFill>
          <a:blip xmlns:r="http://schemas.openxmlformats.org/officeDocument/2006/relationships" r:embed="rId1"/>
          <a:srcRect/>
          <a:stretch>
            <a:fillRect/>
          </a:stretch>
        </p:blipFill>
        <p:spPr bwMode="auto">
          <a:xfrm>
            <a:off x="179512" y="862722"/>
            <a:ext cx="8856984" cy="4210050"/>
          </a:xfrm>
          <a:prstGeom prst="rect"/>
          <a:noFill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9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20" name="Picture 2" descr="C:\Users\LENOVO\Downloads\Screenshots\Screenshot (1345).png"/>
          <p:cNvPicPr>
            <a:picLocks noChangeAspect="1" noChangeArrowheads="1"/>
          </p:cNvPicPr>
          <p:nvPr/>
        </p:nvPicPr>
        <p:blipFill>
          <a:blip xmlns:r="http://schemas.openxmlformats.org/officeDocument/2006/relationships" r:embed="rId1"/>
          <a:srcRect/>
          <a:stretch>
            <a:fillRect/>
          </a:stretch>
        </p:blipFill>
        <p:spPr bwMode="auto">
          <a:xfrm>
            <a:off x="107504" y="411510"/>
            <a:ext cx="8928992" cy="4608512"/>
          </a:xfrm>
          <a:prstGeom prst="rect"/>
          <a:noFill/>
        </p:spPr>
      </p:pic>
      <p:sp>
        <p:nvSpPr>
          <p:cNvPr id="1049309" name="Rectangle 4"/>
          <p:cNvSpPr/>
          <p:nvPr/>
        </p:nvSpPr>
        <p:spPr>
          <a:xfrm>
            <a:off x="6491651" y="360711"/>
            <a:ext cx="2520280" cy="910268"/>
          </a:xfrm>
          <a:prstGeom prst="rect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US"/>
          </a:p>
        </p:txBody>
      </p:sp>
      <p:pic>
        <p:nvPicPr>
          <p:cNvPr id="2097221" name="Picture 5"/>
          <p:cNvPicPr>
            <a:picLocks noChangeAspect="1"/>
          </p:cNvPicPr>
          <p:nvPr/>
        </p:nvPicPr>
        <p:blipFill rotWithShape="1">
          <a:blip xmlns:r="http://schemas.openxmlformats.org/officeDocument/2006/relationships" r:embed="rId2"/>
          <a:srcRect l="5116" t="4801" r="4032" b="4567"/>
          <a:stretch>
            <a:fillRect/>
          </a:stretch>
        </p:blipFill>
        <p:spPr>
          <a:xfrm>
            <a:off x="7410237" y="406883"/>
            <a:ext cx="958129" cy="858413"/>
          </a:xfrm>
          <a:prstGeom prst="flowChartConnector"/>
          <a:ln>
            <a:noFill/>
          </a:ln>
          <a:effectLst/>
        </p:spPr>
      </p:pic>
      <p:pic>
        <p:nvPicPr>
          <p:cNvPr id="2097222" name="Picture 6" descr="Description: C:\Users\Ahnaf Fattan Safaraz\Pictures\UNPAM LOGO.png"/>
          <p:cNvPicPr>
            <a:picLocks/>
          </p:cNvPicPr>
          <p:nvPr/>
        </p:nvPicPr>
        <p:blipFill>
          <a:blip xmlns:r="http://schemas.openxmlformats.org/officeDocument/2006/relationships" r:embed="rId3"/>
          <a:srcRect l="6236" t="4660" r="6073" b="4858"/>
          <a:stretch>
            <a:fillRect/>
          </a:stretch>
        </p:blipFill>
        <p:spPr bwMode="auto">
          <a:xfrm>
            <a:off x="6545338" y="411510"/>
            <a:ext cx="864096" cy="882605"/>
          </a:xfrm>
          <a:prstGeom prst="rect"/>
          <a:noFill/>
          <a:ln>
            <a:noFill/>
          </a:ln>
        </p:spPr>
      </p:pic>
      <p:pic>
        <p:nvPicPr>
          <p:cNvPr id="2097223" name="image2.png"/>
          <p:cNvPicPr>
            <a:picLocks/>
          </p:cNvPicPr>
          <p:nvPr/>
        </p:nvPicPr>
        <p:blipFill>
          <a:blip xmlns:r="http://schemas.openxmlformats.org/officeDocument/2006/relationships" r:embed="rId4" cstate="print"/>
          <a:stretch>
            <a:fillRect/>
          </a:stretch>
        </p:blipFill>
        <p:spPr>
          <a:xfrm>
            <a:off x="8279904" y="360711"/>
            <a:ext cx="864096" cy="904585"/>
          </a:xfrm>
          <a:prstGeom prst="rect"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2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1899;p48"/>
          <p:cNvGrpSpPr/>
          <p:nvPr/>
        </p:nvGrpSpPr>
        <p:grpSpPr>
          <a:xfrm>
            <a:off x="8284473" y="2571761"/>
            <a:ext cx="537980" cy="537206"/>
            <a:chOff x="9234348" y="2174936"/>
            <a:chExt cx="537980" cy="537206"/>
          </a:xfrm>
        </p:grpSpPr>
        <p:sp>
          <p:nvSpPr>
            <p:cNvPr id="1048881" name="Google Shape;1900;p48"/>
            <p:cNvSpPr/>
            <p:nvPr/>
          </p:nvSpPr>
          <p:spPr>
            <a:xfrm>
              <a:off x="9234348" y="2174936"/>
              <a:ext cx="22800" cy="22026"/>
            </a:xfrm>
            <a:custGeom>
              <a:avLst/>
              <a:ahLst/>
              <a:rect l="l" t="t" r="r" b="b"/>
              <a:pathLst>
                <a:path w="324" h="313" extrusionOk="0">
                  <a:moveTo>
                    <a:pt x="183" y="0"/>
                  </a:moveTo>
                  <a:cubicBezTo>
                    <a:pt x="54" y="0"/>
                    <a:pt x="0" y="43"/>
                    <a:pt x="0" y="173"/>
                  </a:cubicBezTo>
                  <a:cubicBezTo>
                    <a:pt x="0" y="270"/>
                    <a:pt x="54" y="313"/>
                    <a:pt x="183" y="313"/>
                  </a:cubicBezTo>
                  <a:cubicBezTo>
                    <a:pt x="270" y="313"/>
                    <a:pt x="323" y="270"/>
                    <a:pt x="323" y="173"/>
                  </a:cubicBezTo>
                  <a:cubicBezTo>
                    <a:pt x="323" y="43"/>
                    <a:pt x="270" y="0"/>
                    <a:pt x="183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882" name="Google Shape;1901;p48"/>
            <p:cNvSpPr/>
            <p:nvPr/>
          </p:nvSpPr>
          <p:spPr>
            <a:xfrm>
              <a:off x="9307181" y="2174936"/>
              <a:ext cx="25826" cy="22026"/>
            </a:xfrm>
            <a:custGeom>
              <a:avLst/>
              <a:ahLst/>
              <a:rect l="l" t="t" r="r" b="b"/>
              <a:pathLst>
                <a:path w="367" h="313" extrusionOk="0">
                  <a:moveTo>
                    <a:pt x="183" y="0"/>
                  </a:moveTo>
                  <a:cubicBezTo>
                    <a:pt x="97" y="0"/>
                    <a:pt x="0" y="43"/>
                    <a:pt x="0" y="173"/>
                  </a:cubicBezTo>
                  <a:cubicBezTo>
                    <a:pt x="0" y="270"/>
                    <a:pt x="97" y="313"/>
                    <a:pt x="183" y="313"/>
                  </a:cubicBezTo>
                  <a:cubicBezTo>
                    <a:pt x="270" y="313"/>
                    <a:pt x="367" y="270"/>
                    <a:pt x="367" y="173"/>
                  </a:cubicBezTo>
                  <a:cubicBezTo>
                    <a:pt x="367" y="43"/>
                    <a:pt x="270" y="0"/>
                    <a:pt x="183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883" name="Google Shape;1902;p48"/>
            <p:cNvSpPr/>
            <p:nvPr/>
          </p:nvSpPr>
          <p:spPr>
            <a:xfrm>
              <a:off x="9380014" y="2174936"/>
              <a:ext cx="25052" cy="22026"/>
            </a:xfrm>
            <a:custGeom>
              <a:avLst/>
              <a:ahLst/>
              <a:rect l="l" t="t" r="r" b="b"/>
              <a:pathLst>
                <a:path w="356" h="313" extrusionOk="0">
                  <a:moveTo>
                    <a:pt x="183" y="0"/>
                  </a:moveTo>
                  <a:cubicBezTo>
                    <a:pt x="86" y="0"/>
                    <a:pt x="0" y="43"/>
                    <a:pt x="0" y="173"/>
                  </a:cubicBezTo>
                  <a:cubicBezTo>
                    <a:pt x="0" y="270"/>
                    <a:pt x="86" y="313"/>
                    <a:pt x="183" y="313"/>
                  </a:cubicBezTo>
                  <a:cubicBezTo>
                    <a:pt x="270" y="313"/>
                    <a:pt x="356" y="270"/>
                    <a:pt x="356" y="173"/>
                  </a:cubicBezTo>
                  <a:cubicBezTo>
                    <a:pt x="356" y="43"/>
                    <a:pt x="270" y="0"/>
                    <a:pt x="183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884" name="Google Shape;1903;p48"/>
            <p:cNvSpPr/>
            <p:nvPr/>
          </p:nvSpPr>
          <p:spPr>
            <a:xfrm>
              <a:off x="9455873" y="2174936"/>
              <a:ext cx="22026" cy="22026"/>
            </a:xfrm>
            <a:custGeom>
              <a:avLst/>
              <a:ahLst/>
              <a:rect l="l" t="t" r="r" b="b"/>
              <a:pathLst>
                <a:path w="313" h="313" extrusionOk="0">
                  <a:moveTo>
                    <a:pt x="140" y="0"/>
                  </a:moveTo>
                  <a:cubicBezTo>
                    <a:pt x="43" y="0"/>
                    <a:pt x="0" y="43"/>
                    <a:pt x="0" y="173"/>
                  </a:cubicBezTo>
                  <a:cubicBezTo>
                    <a:pt x="0" y="270"/>
                    <a:pt x="43" y="313"/>
                    <a:pt x="140" y="313"/>
                  </a:cubicBezTo>
                  <a:cubicBezTo>
                    <a:pt x="227" y="313"/>
                    <a:pt x="313" y="270"/>
                    <a:pt x="313" y="173"/>
                  </a:cubicBezTo>
                  <a:cubicBezTo>
                    <a:pt x="313" y="43"/>
                    <a:pt x="227" y="0"/>
                    <a:pt x="140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885" name="Google Shape;1904;p48"/>
            <p:cNvSpPr/>
            <p:nvPr/>
          </p:nvSpPr>
          <p:spPr>
            <a:xfrm>
              <a:off x="9528706" y="2174936"/>
              <a:ext cx="22026" cy="22026"/>
            </a:xfrm>
            <a:custGeom>
              <a:avLst/>
              <a:ahLst/>
              <a:rect l="l" t="t" r="r" b="b"/>
              <a:pathLst>
                <a:path w="313" h="313" extrusionOk="0">
                  <a:moveTo>
                    <a:pt x="184" y="0"/>
                  </a:moveTo>
                  <a:cubicBezTo>
                    <a:pt x="86" y="0"/>
                    <a:pt x="0" y="43"/>
                    <a:pt x="0" y="173"/>
                  </a:cubicBezTo>
                  <a:cubicBezTo>
                    <a:pt x="0" y="270"/>
                    <a:pt x="86" y="313"/>
                    <a:pt x="184" y="313"/>
                  </a:cubicBezTo>
                  <a:cubicBezTo>
                    <a:pt x="270" y="313"/>
                    <a:pt x="313" y="270"/>
                    <a:pt x="313" y="173"/>
                  </a:cubicBezTo>
                  <a:cubicBezTo>
                    <a:pt x="313" y="43"/>
                    <a:pt x="270" y="0"/>
                    <a:pt x="184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886" name="Google Shape;1905;p48"/>
            <p:cNvSpPr/>
            <p:nvPr/>
          </p:nvSpPr>
          <p:spPr>
            <a:xfrm>
              <a:off x="9601539" y="2174936"/>
              <a:ext cx="25122" cy="22026"/>
            </a:xfrm>
            <a:custGeom>
              <a:avLst/>
              <a:ahLst/>
              <a:rect l="l" t="t" r="r" b="b"/>
              <a:pathLst>
                <a:path w="357" h="313" extrusionOk="0">
                  <a:moveTo>
                    <a:pt x="173" y="0"/>
                  </a:moveTo>
                  <a:cubicBezTo>
                    <a:pt x="86" y="0"/>
                    <a:pt x="0" y="43"/>
                    <a:pt x="0" y="173"/>
                  </a:cubicBezTo>
                  <a:cubicBezTo>
                    <a:pt x="0" y="270"/>
                    <a:pt x="86" y="313"/>
                    <a:pt x="173" y="313"/>
                  </a:cubicBezTo>
                  <a:cubicBezTo>
                    <a:pt x="270" y="313"/>
                    <a:pt x="356" y="270"/>
                    <a:pt x="356" y="173"/>
                  </a:cubicBezTo>
                  <a:cubicBezTo>
                    <a:pt x="356" y="43"/>
                    <a:pt x="270" y="0"/>
                    <a:pt x="173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887" name="Google Shape;1906;p48"/>
            <p:cNvSpPr/>
            <p:nvPr/>
          </p:nvSpPr>
          <p:spPr>
            <a:xfrm>
              <a:off x="9674373" y="2174936"/>
              <a:ext cx="25122" cy="22026"/>
            </a:xfrm>
            <a:custGeom>
              <a:avLst/>
              <a:ahLst/>
              <a:rect l="l" t="t" r="r" b="b"/>
              <a:pathLst>
                <a:path w="357" h="313" extrusionOk="0">
                  <a:moveTo>
                    <a:pt x="173" y="0"/>
                  </a:moveTo>
                  <a:cubicBezTo>
                    <a:pt x="87" y="0"/>
                    <a:pt x="0" y="43"/>
                    <a:pt x="0" y="173"/>
                  </a:cubicBezTo>
                  <a:cubicBezTo>
                    <a:pt x="0" y="270"/>
                    <a:pt x="87" y="313"/>
                    <a:pt x="173" y="313"/>
                  </a:cubicBezTo>
                  <a:cubicBezTo>
                    <a:pt x="270" y="313"/>
                    <a:pt x="356" y="270"/>
                    <a:pt x="356" y="173"/>
                  </a:cubicBezTo>
                  <a:cubicBezTo>
                    <a:pt x="356" y="43"/>
                    <a:pt x="270" y="0"/>
                    <a:pt x="173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888" name="Google Shape;1907;p48"/>
            <p:cNvSpPr/>
            <p:nvPr/>
          </p:nvSpPr>
          <p:spPr>
            <a:xfrm>
              <a:off x="9750232" y="2174936"/>
              <a:ext cx="22096" cy="22026"/>
            </a:xfrm>
            <a:custGeom>
              <a:avLst/>
              <a:ahLst/>
              <a:rect l="l" t="t" r="r" b="b"/>
              <a:pathLst>
                <a:path w="314" h="313" extrusionOk="0">
                  <a:moveTo>
                    <a:pt x="130" y="0"/>
                  </a:moveTo>
                  <a:cubicBezTo>
                    <a:pt x="44" y="0"/>
                    <a:pt x="0" y="43"/>
                    <a:pt x="0" y="173"/>
                  </a:cubicBezTo>
                  <a:cubicBezTo>
                    <a:pt x="0" y="270"/>
                    <a:pt x="44" y="313"/>
                    <a:pt x="130" y="313"/>
                  </a:cubicBezTo>
                  <a:cubicBezTo>
                    <a:pt x="216" y="313"/>
                    <a:pt x="313" y="270"/>
                    <a:pt x="313" y="173"/>
                  </a:cubicBezTo>
                  <a:cubicBezTo>
                    <a:pt x="313" y="43"/>
                    <a:pt x="216" y="0"/>
                    <a:pt x="130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889" name="Google Shape;1908;p48"/>
            <p:cNvSpPr/>
            <p:nvPr/>
          </p:nvSpPr>
          <p:spPr>
            <a:xfrm>
              <a:off x="9234348" y="2247769"/>
              <a:ext cx="22800" cy="25122"/>
            </a:xfrm>
            <a:custGeom>
              <a:avLst/>
              <a:ahLst/>
              <a:rect l="l" t="t" r="r" b="b"/>
              <a:pathLst>
                <a:path w="324" h="357" extrusionOk="0">
                  <a:moveTo>
                    <a:pt x="183" y="0"/>
                  </a:moveTo>
                  <a:cubicBezTo>
                    <a:pt x="54" y="0"/>
                    <a:pt x="0" y="87"/>
                    <a:pt x="0" y="173"/>
                  </a:cubicBezTo>
                  <a:cubicBezTo>
                    <a:pt x="0" y="270"/>
                    <a:pt x="54" y="356"/>
                    <a:pt x="183" y="356"/>
                  </a:cubicBezTo>
                  <a:cubicBezTo>
                    <a:pt x="270" y="356"/>
                    <a:pt x="323" y="270"/>
                    <a:pt x="323" y="173"/>
                  </a:cubicBezTo>
                  <a:cubicBezTo>
                    <a:pt x="323" y="87"/>
                    <a:pt x="270" y="0"/>
                    <a:pt x="183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890" name="Google Shape;1909;p48"/>
            <p:cNvSpPr/>
            <p:nvPr/>
          </p:nvSpPr>
          <p:spPr>
            <a:xfrm>
              <a:off x="9307181" y="2247769"/>
              <a:ext cx="25826" cy="25122"/>
            </a:xfrm>
            <a:custGeom>
              <a:avLst/>
              <a:ahLst/>
              <a:rect l="l" t="t" r="r" b="b"/>
              <a:pathLst>
                <a:path w="367" h="357" extrusionOk="0">
                  <a:moveTo>
                    <a:pt x="183" y="0"/>
                  </a:moveTo>
                  <a:cubicBezTo>
                    <a:pt x="97" y="0"/>
                    <a:pt x="0" y="87"/>
                    <a:pt x="0" y="173"/>
                  </a:cubicBezTo>
                  <a:cubicBezTo>
                    <a:pt x="0" y="270"/>
                    <a:pt x="97" y="356"/>
                    <a:pt x="183" y="356"/>
                  </a:cubicBezTo>
                  <a:cubicBezTo>
                    <a:pt x="270" y="356"/>
                    <a:pt x="367" y="270"/>
                    <a:pt x="367" y="173"/>
                  </a:cubicBezTo>
                  <a:cubicBezTo>
                    <a:pt x="367" y="87"/>
                    <a:pt x="270" y="0"/>
                    <a:pt x="183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891" name="Google Shape;1910;p48"/>
            <p:cNvSpPr/>
            <p:nvPr/>
          </p:nvSpPr>
          <p:spPr>
            <a:xfrm>
              <a:off x="9380014" y="2247769"/>
              <a:ext cx="25052" cy="25122"/>
            </a:xfrm>
            <a:custGeom>
              <a:avLst/>
              <a:ahLst/>
              <a:rect l="l" t="t" r="r" b="b"/>
              <a:pathLst>
                <a:path w="356" h="357" extrusionOk="0">
                  <a:moveTo>
                    <a:pt x="183" y="0"/>
                  </a:moveTo>
                  <a:cubicBezTo>
                    <a:pt x="86" y="0"/>
                    <a:pt x="0" y="87"/>
                    <a:pt x="0" y="173"/>
                  </a:cubicBezTo>
                  <a:cubicBezTo>
                    <a:pt x="0" y="270"/>
                    <a:pt x="86" y="356"/>
                    <a:pt x="183" y="356"/>
                  </a:cubicBezTo>
                  <a:cubicBezTo>
                    <a:pt x="270" y="356"/>
                    <a:pt x="356" y="270"/>
                    <a:pt x="356" y="173"/>
                  </a:cubicBezTo>
                  <a:cubicBezTo>
                    <a:pt x="356" y="87"/>
                    <a:pt x="270" y="0"/>
                    <a:pt x="183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892" name="Google Shape;1911;p48"/>
            <p:cNvSpPr/>
            <p:nvPr/>
          </p:nvSpPr>
          <p:spPr>
            <a:xfrm>
              <a:off x="9455873" y="2247769"/>
              <a:ext cx="22026" cy="25122"/>
            </a:xfrm>
            <a:custGeom>
              <a:avLst/>
              <a:ahLst/>
              <a:rect l="l" t="t" r="r" b="b"/>
              <a:pathLst>
                <a:path w="313" h="357" extrusionOk="0">
                  <a:moveTo>
                    <a:pt x="140" y="0"/>
                  </a:moveTo>
                  <a:cubicBezTo>
                    <a:pt x="43" y="0"/>
                    <a:pt x="0" y="87"/>
                    <a:pt x="0" y="173"/>
                  </a:cubicBezTo>
                  <a:cubicBezTo>
                    <a:pt x="0" y="270"/>
                    <a:pt x="43" y="356"/>
                    <a:pt x="140" y="356"/>
                  </a:cubicBezTo>
                  <a:cubicBezTo>
                    <a:pt x="227" y="356"/>
                    <a:pt x="313" y="270"/>
                    <a:pt x="313" y="173"/>
                  </a:cubicBezTo>
                  <a:cubicBezTo>
                    <a:pt x="313" y="87"/>
                    <a:pt x="227" y="0"/>
                    <a:pt x="140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893" name="Google Shape;1912;p48"/>
            <p:cNvSpPr/>
            <p:nvPr/>
          </p:nvSpPr>
          <p:spPr>
            <a:xfrm>
              <a:off x="9528706" y="2247769"/>
              <a:ext cx="22026" cy="25122"/>
            </a:xfrm>
            <a:custGeom>
              <a:avLst/>
              <a:ahLst/>
              <a:rect l="l" t="t" r="r" b="b"/>
              <a:pathLst>
                <a:path w="313" h="357" extrusionOk="0">
                  <a:moveTo>
                    <a:pt x="184" y="0"/>
                  </a:moveTo>
                  <a:cubicBezTo>
                    <a:pt x="86" y="0"/>
                    <a:pt x="0" y="87"/>
                    <a:pt x="0" y="173"/>
                  </a:cubicBezTo>
                  <a:cubicBezTo>
                    <a:pt x="0" y="270"/>
                    <a:pt x="86" y="356"/>
                    <a:pt x="184" y="356"/>
                  </a:cubicBezTo>
                  <a:cubicBezTo>
                    <a:pt x="270" y="356"/>
                    <a:pt x="313" y="270"/>
                    <a:pt x="313" y="173"/>
                  </a:cubicBezTo>
                  <a:cubicBezTo>
                    <a:pt x="313" y="87"/>
                    <a:pt x="270" y="0"/>
                    <a:pt x="184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894" name="Google Shape;1913;p48"/>
            <p:cNvSpPr/>
            <p:nvPr/>
          </p:nvSpPr>
          <p:spPr>
            <a:xfrm>
              <a:off x="9601539" y="2247769"/>
              <a:ext cx="25122" cy="25122"/>
            </a:xfrm>
            <a:custGeom>
              <a:avLst/>
              <a:ahLst/>
              <a:rect l="l" t="t" r="r" b="b"/>
              <a:pathLst>
                <a:path w="357" h="357" extrusionOk="0">
                  <a:moveTo>
                    <a:pt x="173" y="0"/>
                  </a:moveTo>
                  <a:cubicBezTo>
                    <a:pt x="86" y="0"/>
                    <a:pt x="0" y="87"/>
                    <a:pt x="0" y="173"/>
                  </a:cubicBezTo>
                  <a:cubicBezTo>
                    <a:pt x="0" y="270"/>
                    <a:pt x="86" y="356"/>
                    <a:pt x="173" y="356"/>
                  </a:cubicBezTo>
                  <a:cubicBezTo>
                    <a:pt x="270" y="356"/>
                    <a:pt x="356" y="270"/>
                    <a:pt x="356" y="173"/>
                  </a:cubicBezTo>
                  <a:cubicBezTo>
                    <a:pt x="356" y="87"/>
                    <a:pt x="270" y="0"/>
                    <a:pt x="173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895" name="Google Shape;1914;p48"/>
            <p:cNvSpPr/>
            <p:nvPr/>
          </p:nvSpPr>
          <p:spPr>
            <a:xfrm>
              <a:off x="9674373" y="2247769"/>
              <a:ext cx="25122" cy="25122"/>
            </a:xfrm>
            <a:custGeom>
              <a:avLst/>
              <a:ahLst/>
              <a:rect l="l" t="t" r="r" b="b"/>
              <a:pathLst>
                <a:path w="357" h="357" extrusionOk="0">
                  <a:moveTo>
                    <a:pt x="173" y="0"/>
                  </a:moveTo>
                  <a:cubicBezTo>
                    <a:pt x="87" y="0"/>
                    <a:pt x="0" y="87"/>
                    <a:pt x="0" y="173"/>
                  </a:cubicBezTo>
                  <a:cubicBezTo>
                    <a:pt x="0" y="270"/>
                    <a:pt x="87" y="356"/>
                    <a:pt x="173" y="356"/>
                  </a:cubicBezTo>
                  <a:cubicBezTo>
                    <a:pt x="270" y="356"/>
                    <a:pt x="356" y="270"/>
                    <a:pt x="356" y="173"/>
                  </a:cubicBezTo>
                  <a:cubicBezTo>
                    <a:pt x="356" y="87"/>
                    <a:pt x="270" y="0"/>
                    <a:pt x="173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896" name="Google Shape;1915;p48"/>
            <p:cNvSpPr/>
            <p:nvPr/>
          </p:nvSpPr>
          <p:spPr>
            <a:xfrm>
              <a:off x="9750232" y="2247769"/>
              <a:ext cx="22096" cy="25122"/>
            </a:xfrm>
            <a:custGeom>
              <a:avLst/>
              <a:ahLst/>
              <a:rect l="l" t="t" r="r" b="b"/>
              <a:pathLst>
                <a:path w="314" h="357" extrusionOk="0">
                  <a:moveTo>
                    <a:pt x="130" y="0"/>
                  </a:moveTo>
                  <a:cubicBezTo>
                    <a:pt x="44" y="0"/>
                    <a:pt x="0" y="87"/>
                    <a:pt x="0" y="173"/>
                  </a:cubicBezTo>
                  <a:cubicBezTo>
                    <a:pt x="0" y="270"/>
                    <a:pt x="44" y="356"/>
                    <a:pt x="130" y="356"/>
                  </a:cubicBezTo>
                  <a:cubicBezTo>
                    <a:pt x="216" y="356"/>
                    <a:pt x="313" y="270"/>
                    <a:pt x="313" y="173"/>
                  </a:cubicBezTo>
                  <a:cubicBezTo>
                    <a:pt x="313" y="87"/>
                    <a:pt x="216" y="0"/>
                    <a:pt x="130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897" name="Google Shape;1916;p48"/>
            <p:cNvSpPr/>
            <p:nvPr/>
          </p:nvSpPr>
          <p:spPr>
            <a:xfrm>
              <a:off x="9234348" y="2319829"/>
              <a:ext cx="22800" cy="25896"/>
            </a:xfrm>
            <a:custGeom>
              <a:avLst/>
              <a:ahLst/>
              <a:rect l="l" t="t" r="r" b="b"/>
              <a:pathLst>
                <a:path w="324" h="368" extrusionOk="0">
                  <a:moveTo>
                    <a:pt x="183" y="1"/>
                  </a:moveTo>
                  <a:cubicBezTo>
                    <a:pt x="54" y="1"/>
                    <a:pt x="0" y="98"/>
                    <a:pt x="0" y="184"/>
                  </a:cubicBezTo>
                  <a:cubicBezTo>
                    <a:pt x="0" y="270"/>
                    <a:pt x="54" y="367"/>
                    <a:pt x="183" y="367"/>
                  </a:cubicBezTo>
                  <a:cubicBezTo>
                    <a:pt x="270" y="367"/>
                    <a:pt x="323" y="270"/>
                    <a:pt x="323" y="184"/>
                  </a:cubicBezTo>
                  <a:cubicBezTo>
                    <a:pt x="323" y="98"/>
                    <a:pt x="270" y="1"/>
                    <a:pt x="18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898" name="Google Shape;1917;p48"/>
            <p:cNvSpPr/>
            <p:nvPr/>
          </p:nvSpPr>
          <p:spPr>
            <a:xfrm>
              <a:off x="9307181" y="2319829"/>
              <a:ext cx="25826" cy="25896"/>
            </a:xfrm>
            <a:custGeom>
              <a:avLst/>
              <a:ahLst/>
              <a:rect l="l" t="t" r="r" b="b"/>
              <a:pathLst>
                <a:path w="367" h="368" extrusionOk="0">
                  <a:moveTo>
                    <a:pt x="183" y="1"/>
                  </a:moveTo>
                  <a:cubicBezTo>
                    <a:pt x="97" y="1"/>
                    <a:pt x="0" y="98"/>
                    <a:pt x="0" y="184"/>
                  </a:cubicBezTo>
                  <a:cubicBezTo>
                    <a:pt x="0" y="270"/>
                    <a:pt x="97" y="367"/>
                    <a:pt x="183" y="367"/>
                  </a:cubicBezTo>
                  <a:cubicBezTo>
                    <a:pt x="270" y="367"/>
                    <a:pt x="367" y="270"/>
                    <a:pt x="367" y="184"/>
                  </a:cubicBezTo>
                  <a:cubicBezTo>
                    <a:pt x="367" y="98"/>
                    <a:pt x="270" y="1"/>
                    <a:pt x="18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899" name="Google Shape;1918;p48"/>
            <p:cNvSpPr/>
            <p:nvPr/>
          </p:nvSpPr>
          <p:spPr>
            <a:xfrm>
              <a:off x="9380014" y="2319829"/>
              <a:ext cx="25052" cy="25896"/>
            </a:xfrm>
            <a:custGeom>
              <a:avLst/>
              <a:ahLst/>
              <a:rect l="l" t="t" r="r" b="b"/>
              <a:pathLst>
                <a:path w="356" h="368" extrusionOk="0">
                  <a:moveTo>
                    <a:pt x="183" y="1"/>
                  </a:moveTo>
                  <a:cubicBezTo>
                    <a:pt x="86" y="1"/>
                    <a:pt x="0" y="98"/>
                    <a:pt x="0" y="184"/>
                  </a:cubicBezTo>
                  <a:cubicBezTo>
                    <a:pt x="0" y="270"/>
                    <a:pt x="86" y="367"/>
                    <a:pt x="183" y="367"/>
                  </a:cubicBezTo>
                  <a:cubicBezTo>
                    <a:pt x="270" y="367"/>
                    <a:pt x="356" y="270"/>
                    <a:pt x="356" y="184"/>
                  </a:cubicBezTo>
                  <a:cubicBezTo>
                    <a:pt x="356" y="98"/>
                    <a:pt x="270" y="1"/>
                    <a:pt x="18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900" name="Google Shape;1919;p48"/>
            <p:cNvSpPr/>
            <p:nvPr/>
          </p:nvSpPr>
          <p:spPr>
            <a:xfrm>
              <a:off x="9455873" y="2319829"/>
              <a:ext cx="22026" cy="25896"/>
            </a:xfrm>
            <a:custGeom>
              <a:avLst/>
              <a:ahLst/>
              <a:rect l="l" t="t" r="r" b="b"/>
              <a:pathLst>
                <a:path w="313" h="368" extrusionOk="0">
                  <a:moveTo>
                    <a:pt x="140" y="1"/>
                  </a:moveTo>
                  <a:cubicBezTo>
                    <a:pt x="43" y="1"/>
                    <a:pt x="0" y="98"/>
                    <a:pt x="0" y="184"/>
                  </a:cubicBezTo>
                  <a:cubicBezTo>
                    <a:pt x="0" y="270"/>
                    <a:pt x="43" y="367"/>
                    <a:pt x="140" y="367"/>
                  </a:cubicBezTo>
                  <a:cubicBezTo>
                    <a:pt x="227" y="367"/>
                    <a:pt x="313" y="270"/>
                    <a:pt x="313" y="184"/>
                  </a:cubicBezTo>
                  <a:cubicBezTo>
                    <a:pt x="313" y="98"/>
                    <a:pt x="227" y="1"/>
                    <a:pt x="140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901" name="Google Shape;1920;p48"/>
            <p:cNvSpPr/>
            <p:nvPr/>
          </p:nvSpPr>
          <p:spPr>
            <a:xfrm>
              <a:off x="9528706" y="2319829"/>
              <a:ext cx="22026" cy="25896"/>
            </a:xfrm>
            <a:custGeom>
              <a:avLst/>
              <a:ahLst/>
              <a:rect l="l" t="t" r="r" b="b"/>
              <a:pathLst>
                <a:path w="313" h="368" extrusionOk="0">
                  <a:moveTo>
                    <a:pt x="184" y="1"/>
                  </a:moveTo>
                  <a:cubicBezTo>
                    <a:pt x="86" y="1"/>
                    <a:pt x="0" y="98"/>
                    <a:pt x="0" y="184"/>
                  </a:cubicBezTo>
                  <a:cubicBezTo>
                    <a:pt x="0" y="270"/>
                    <a:pt x="86" y="367"/>
                    <a:pt x="184" y="367"/>
                  </a:cubicBezTo>
                  <a:cubicBezTo>
                    <a:pt x="270" y="367"/>
                    <a:pt x="313" y="270"/>
                    <a:pt x="313" y="184"/>
                  </a:cubicBezTo>
                  <a:cubicBezTo>
                    <a:pt x="313" y="98"/>
                    <a:pt x="270" y="1"/>
                    <a:pt x="184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902" name="Google Shape;1921;p48"/>
            <p:cNvSpPr/>
            <p:nvPr/>
          </p:nvSpPr>
          <p:spPr>
            <a:xfrm>
              <a:off x="9601539" y="2319829"/>
              <a:ext cx="25122" cy="25896"/>
            </a:xfrm>
            <a:custGeom>
              <a:avLst/>
              <a:ahLst/>
              <a:rect l="l" t="t" r="r" b="b"/>
              <a:pathLst>
                <a:path w="357" h="368" extrusionOk="0">
                  <a:moveTo>
                    <a:pt x="173" y="1"/>
                  </a:moveTo>
                  <a:cubicBezTo>
                    <a:pt x="86" y="1"/>
                    <a:pt x="0" y="98"/>
                    <a:pt x="0" y="184"/>
                  </a:cubicBezTo>
                  <a:cubicBezTo>
                    <a:pt x="0" y="270"/>
                    <a:pt x="86" y="367"/>
                    <a:pt x="173" y="367"/>
                  </a:cubicBezTo>
                  <a:cubicBezTo>
                    <a:pt x="270" y="367"/>
                    <a:pt x="356" y="270"/>
                    <a:pt x="356" y="184"/>
                  </a:cubicBezTo>
                  <a:cubicBezTo>
                    <a:pt x="356" y="98"/>
                    <a:pt x="270" y="1"/>
                    <a:pt x="17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903" name="Google Shape;1922;p48"/>
            <p:cNvSpPr/>
            <p:nvPr/>
          </p:nvSpPr>
          <p:spPr>
            <a:xfrm>
              <a:off x="9674373" y="2319829"/>
              <a:ext cx="25122" cy="25896"/>
            </a:xfrm>
            <a:custGeom>
              <a:avLst/>
              <a:ahLst/>
              <a:rect l="l" t="t" r="r" b="b"/>
              <a:pathLst>
                <a:path w="357" h="368" extrusionOk="0">
                  <a:moveTo>
                    <a:pt x="173" y="1"/>
                  </a:moveTo>
                  <a:cubicBezTo>
                    <a:pt x="87" y="1"/>
                    <a:pt x="0" y="98"/>
                    <a:pt x="0" y="184"/>
                  </a:cubicBezTo>
                  <a:cubicBezTo>
                    <a:pt x="0" y="270"/>
                    <a:pt x="87" y="367"/>
                    <a:pt x="173" y="367"/>
                  </a:cubicBezTo>
                  <a:cubicBezTo>
                    <a:pt x="270" y="367"/>
                    <a:pt x="356" y="270"/>
                    <a:pt x="356" y="184"/>
                  </a:cubicBezTo>
                  <a:cubicBezTo>
                    <a:pt x="356" y="98"/>
                    <a:pt x="270" y="1"/>
                    <a:pt x="17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904" name="Google Shape;1923;p48"/>
            <p:cNvSpPr/>
            <p:nvPr/>
          </p:nvSpPr>
          <p:spPr>
            <a:xfrm>
              <a:off x="9750232" y="2319829"/>
              <a:ext cx="22096" cy="25896"/>
            </a:xfrm>
            <a:custGeom>
              <a:avLst/>
              <a:ahLst/>
              <a:rect l="l" t="t" r="r" b="b"/>
              <a:pathLst>
                <a:path w="314" h="368" extrusionOk="0">
                  <a:moveTo>
                    <a:pt x="130" y="1"/>
                  </a:moveTo>
                  <a:cubicBezTo>
                    <a:pt x="44" y="1"/>
                    <a:pt x="0" y="98"/>
                    <a:pt x="0" y="184"/>
                  </a:cubicBezTo>
                  <a:cubicBezTo>
                    <a:pt x="0" y="270"/>
                    <a:pt x="44" y="367"/>
                    <a:pt x="130" y="367"/>
                  </a:cubicBezTo>
                  <a:cubicBezTo>
                    <a:pt x="216" y="367"/>
                    <a:pt x="313" y="270"/>
                    <a:pt x="313" y="184"/>
                  </a:cubicBezTo>
                  <a:cubicBezTo>
                    <a:pt x="313" y="98"/>
                    <a:pt x="216" y="1"/>
                    <a:pt x="130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905" name="Google Shape;1924;p48"/>
            <p:cNvSpPr/>
            <p:nvPr/>
          </p:nvSpPr>
          <p:spPr>
            <a:xfrm>
              <a:off x="9234348" y="2395688"/>
              <a:ext cx="22800" cy="22870"/>
            </a:xfrm>
            <a:custGeom>
              <a:avLst/>
              <a:ahLst/>
              <a:rect l="l" t="t" r="r" b="b"/>
              <a:pathLst>
                <a:path w="324" h="325" extrusionOk="0">
                  <a:moveTo>
                    <a:pt x="183" y="1"/>
                  </a:moveTo>
                  <a:cubicBezTo>
                    <a:pt x="54" y="1"/>
                    <a:pt x="0" y="55"/>
                    <a:pt x="0" y="141"/>
                  </a:cubicBezTo>
                  <a:cubicBezTo>
                    <a:pt x="0" y="227"/>
                    <a:pt x="54" y="324"/>
                    <a:pt x="183" y="324"/>
                  </a:cubicBezTo>
                  <a:cubicBezTo>
                    <a:pt x="270" y="324"/>
                    <a:pt x="323" y="227"/>
                    <a:pt x="323" y="141"/>
                  </a:cubicBezTo>
                  <a:cubicBezTo>
                    <a:pt x="323" y="55"/>
                    <a:pt x="270" y="1"/>
                    <a:pt x="18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906" name="Google Shape;1925;p48"/>
            <p:cNvSpPr/>
            <p:nvPr/>
          </p:nvSpPr>
          <p:spPr>
            <a:xfrm>
              <a:off x="9307181" y="2395688"/>
              <a:ext cx="25826" cy="22870"/>
            </a:xfrm>
            <a:custGeom>
              <a:avLst/>
              <a:ahLst/>
              <a:rect l="l" t="t" r="r" b="b"/>
              <a:pathLst>
                <a:path w="367" h="325" extrusionOk="0">
                  <a:moveTo>
                    <a:pt x="183" y="1"/>
                  </a:moveTo>
                  <a:cubicBezTo>
                    <a:pt x="97" y="1"/>
                    <a:pt x="0" y="55"/>
                    <a:pt x="0" y="141"/>
                  </a:cubicBezTo>
                  <a:cubicBezTo>
                    <a:pt x="0" y="227"/>
                    <a:pt x="97" y="324"/>
                    <a:pt x="183" y="324"/>
                  </a:cubicBezTo>
                  <a:cubicBezTo>
                    <a:pt x="270" y="324"/>
                    <a:pt x="367" y="227"/>
                    <a:pt x="367" y="141"/>
                  </a:cubicBezTo>
                  <a:cubicBezTo>
                    <a:pt x="367" y="55"/>
                    <a:pt x="270" y="1"/>
                    <a:pt x="18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907" name="Google Shape;1926;p48"/>
            <p:cNvSpPr/>
            <p:nvPr/>
          </p:nvSpPr>
          <p:spPr>
            <a:xfrm>
              <a:off x="9380014" y="2395688"/>
              <a:ext cx="25052" cy="22870"/>
            </a:xfrm>
            <a:custGeom>
              <a:avLst/>
              <a:ahLst/>
              <a:rect l="l" t="t" r="r" b="b"/>
              <a:pathLst>
                <a:path w="356" h="325" extrusionOk="0">
                  <a:moveTo>
                    <a:pt x="183" y="1"/>
                  </a:moveTo>
                  <a:cubicBezTo>
                    <a:pt x="86" y="1"/>
                    <a:pt x="0" y="55"/>
                    <a:pt x="0" y="141"/>
                  </a:cubicBezTo>
                  <a:cubicBezTo>
                    <a:pt x="0" y="227"/>
                    <a:pt x="86" y="324"/>
                    <a:pt x="183" y="324"/>
                  </a:cubicBezTo>
                  <a:cubicBezTo>
                    <a:pt x="270" y="324"/>
                    <a:pt x="356" y="227"/>
                    <a:pt x="356" y="141"/>
                  </a:cubicBezTo>
                  <a:cubicBezTo>
                    <a:pt x="356" y="55"/>
                    <a:pt x="270" y="1"/>
                    <a:pt x="18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908" name="Google Shape;1927;p48"/>
            <p:cNvSpPr/>
            <p:nvPr/>
          </p:nvSpPr>
          <p:spPr>
            <a:xfrm>
              <a:off x="9455873" y="2395688"/>
              <a:ext cx="22026" cy="22870"/>
            </a:xfrm>
            <a:custGeom>
              <a:avLst/>
              <a:ahLst/>
              <a:rect l="l" t="t" r="r" b="b"/>
              <a:pathLst>
                <a:path w="313" h="325" extrusionOk="0">
                  <a:moveTo>
                    <a:pt x="140" y="1"/>
                  </a:moveTo>
                  <a:cubicBezTo>
                    <a:pt x="43" y="1"/>
                    <a:pt x="0" y="55"/>
                    <a:pt x="0" y="141"/>
                  </a:cubicBezTo>
                  <a:cubicBezTo>
                    <a:pt x="0" y="227"/>
                    <a:pt x="43" y="324"/>
                    <a:pt x="140" y="324"/>
                  </a:cubicBezTo>
                  <a:cubicBezTo>
                    <a:pt x="227" y="324"/>
                    <a:pt x="313" y="227"/>
                    <a:pt x="313" y="141"/>
                  </a:cubicBezTo>
                  <a:cubicBezTo>
                    <a:pt x="313" y="55"/>
                    <a:pt x="227" y="1"/>
                    <a:pt x="140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909" name="Google Shape;1928;p48"/>
            <p:cNvSpPr/>
            <p:nvPr/>
          </p:nvSpPr>
          <p:spPr>
            <a:xfrm>
              <a:off x="9528706" y="2395688"/>
              <a:ext cx="22026" cy="22870"/>
            </a:xfrm>
            <a:custGeom>
              <a:avLst/>
              <a:ahLst/>
              <a:rect l="l" t="t" r="r" b="b"/>
              <a:pathLst>
                <a:path w="313" h="325" extrusionOk="0">
                  <a:moveTo>
                    <a:pt x="184" y="1"/>
                  </a:moveTo>
                  <a:cubicBezTo>
                    <a:pt x="86" y="1"/>
                    <a:pt x="0" y="55"/>
                    <a:pt x="0" y="141"/>
                  </a:cubicBezTo>
                  <a:cubicBezTo>
                    <a:pt x="0" y="227"/>
                    <a:pt x="86" y="324"/>
                    <a:pt x="184" y="324"/>
                  </a:cubicBezTo>
                  <a:cubicBezTo>
                    <a:pt x="270" y="324"/>
                    <a:pt x="313" y="227"/>
                    <a:pt x="313" y="141"/>
                  </a:cubicBezTo>
                  <a:cubicBezTo>
                    <a:pt x="313" y="55"/>
                    <a:pt x="270" y="1"/>
                    <a:pt x="184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910" name="Google Shape;1929;p48"/>
            <p:cNvSpPr/>
            <p:nvPr/>
          </p:nvSpPr>
          <p:spPr>
            <a:xfrm>
              <a:off x="9601539" y="2395688"/>
              <a:ext cx="25122" cy="22870"/>
            </a:xfrm>
            <a:custGeom>
              <a:avLst/>
              <a:ahLst/>
              <a:rect l="l" t="t" r="r" b="b"/>
              <a:pathLst>
                <a:path w="357" h="325" extrusionOk="0">
                  <a:moveTo>
                    <a:pt x="173" y="1"/>
                  </a:moveTo>
                  <a:cubicBezTo>
                    <a:pt x="86" y="1"/>
                    <a:pt x="0" y="55"/>
                    <a:pt x="0" y="141"/>
                  </a:cubicBezTo>
                  <a:cubicBezTo>
                    <a:pt x="0" y="227"/>
                    <a:pt x="86" y="324"/>
                    <a:pt x="173" y="324"/>
                  </a:cubicBezTo>
                  <a:cubicBezTo>
                    <a:pt x="270" y="324"/>
                    <a:pt x="356" y="227"/>
                    <a:pt x="356" y="141"/>
                  </a:cubicBezTo>
                  <a:cubicBezTo>
                    <a:pt x="356" y="55"/>
                    <a:pt x="270" y="1"/>
                    <a:pt x="17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911" name="Google Shape;1930;p48"/>
            <p:cNvSpPr/>
            <p:nvPr/>
          </p:nvSpPr>
          <p:spPr>
            <a:xfrm>
              <a:off x="9674373" y="2395688"/>
              <a:ext cx="25122" cy="22870"/>
            </a:xfrm>
            <a:custGeom>
              <a:avLst/>
              <a:ahLst/>
              <a:rect l="l" t="t" r="r" b="b"/>
              <a:pathLst>
                <a:path w="357" h="325" extrusionOk="0">
                  <a:moveTo>
                    <a:pt x="173" y="1"/>
                  </a:moveTo>
                  <a:cubicBezTo>
                    <a:pt x="87" y="1"/>
                    <a:pt x="0" y="55"/>
                    <a:pt x="0" y="141"/>
                  </a:cubicBezTo>
                  <a:cubicBezTo>
                    <a:pt x="0" y="227"/>
                    <a:pt x="87" y="324"/>
                    <a:pt x="173" y="324"/>
                  </a:cubicBezTo>
                  <a:cubicBezTo>
                    <a:pt x="270" y="324"/>
                    <a:pt x="356" y="227"/>
                    <a:pt x="356" y="141"/>
                  </a:cubicBezTo>
                  <a:cubicBezTo>
                    <a:pt x="356" y="55"/>
                    <a:pt x="270" y="1"/>
                    <a:pt x="17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912" name="Google Shape;1931;p48"/>
            <p:cNvSpPr/>
            <p:nvPr/>
          </p:nvSpPr>
          <p:spPr>
            <a:xfrm>
              <a:off x="9750232" y="2395688"/>
              <a:ext cx="22096" cy="22870"/>
            </a:xfrm>
            <a:custGeom>
              <a:avLst/>
              <a:ahLst/>
              <a:rect l="l" t="t" r="r" b="b"/>
              <a:pathLst>
                <a:path w="314" h="325" extrusionOk="0">
                  <a:moveTo>
                    <a:pt x="130" y="1"/>
                  </a:moveTo>
                  <a:cubicBezTo>
                    <a:pt x="44" y="1"/>
                    <a:pt x="0" y="55"/>
                    <a:pt x="0" y="141"/>
                  </a:cubicBezTo>
                  <a:cubicBezTo>
                    <a:pt x="0" y="227"/>
                    <a:pt x="44" y="324"/>
                    <a:pt x="130" y="324"/>
                  </a:cubicBezTo>
                  <a:cubicBezTo>
                    <a:pt x="216" y="324"/>
                    <a:pt x="313" y="227"/>
                    <a:pt x="313" y="141"/>
                  </a:cubicBezTo>
                  <a:cubicBezTo>
                    <a:pt x="313" y="55"/>
                    <a:pt x="216" y="1"/>
                    <a:pt x="130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913" name="Google Shape;1932;p48"/>
            <p:cNvSpPr/>
            <p:nvPr/>
          </p:nvSpPr>
          <p:spPr>
            <a:xfrm>
              <a:off x="9234348" y="2468521"/>
              <a:ext cx="22800" cy="22096"/>
            </a:xfrm>
            <a:custGeom>
              <a:avLst/>
              <a:ahLst/>
              <a:rect l="l" t="t" r="r" b="b"/>
              <a:pathLst>
                <a:path w="324" h="314" extrusionOk="0">
                  <a:moveTo>
                    <a:pt x="183" y="1"/>
                  </a:moveTo>
                  <a:cubicBezTo>
                    <a:pt x="54" y="1"/>
                    <a:pt x="0" y="98"/>
                    <a:pt x="0" y="184"/>
                  </a:cubicBezTo>
                  <a:cubicBezTo>
                    <a:pt x="0" y="270"/>
                    <a:pt x="54" y="313"/>
                    <a:pt x="183" y="313"/>
                  </a:cubicBezTo>
                  <a:cubicBezTo>
                    <a:pt x="270" y="313"/>
                    <a:pt x="323" y="270"/>
                    <a:pt x="323" y="184"/>
                  </a:cubicBezTo>
                  <a:cubicBezTo>
                    <a:pt x="323" y="98"/>
                    <a:pt x="270" y="1"/>
                    <a:pt x="18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914" name="Google Shape;1933;p48"/>
            <p:cNvSpPr/>
            <p:nvPr/>
          </p:nvSpPr>
          <p:spPr>
            <a:xfrm>
              <a:off x="9307181" y="2468521"/>
              <a:ext cx="25826" cy="22096"/>
            </a:xfrm>
            <a:custGeom>
              <a:avLst/>
              <a:ahLst/>
              <a:rect l="l" t="t" r="r" b="b"/>
              <a:pathLst>
                <a:path w="367" h="314" extrusionOk="0">
                  <a:moveTo>
                    <a:pt x="183" y="1"/>
                  </a:moveTo>
                  <a:cubicBezTo>
                    <a:pt x="97" y="1"/>
                    <a:pt x="0" y="98"/>
                    <a:pt x="0" y="184"/>
                  </a:cubicBezTo>
                  <a:cubicBezTo>
                    <a:pt x="0" y="270"/>
                    <a:pt x="97" y="313"/>
                    <a:pt x="183" y="313"/>
                  </a:cubicBezTo>
                  <a:cubicBezTo>
                    <a:pt x="270" y="313"/>
                    <a:pt x="367" y="270"/>
                    <a:pt x="367" y="184"/>
                  </a:cubicBezTo>
                  <a:cubicBezTo>
                    <a:pt x="367" y="98"/>
                    <a:pt x="270" y="1"/>
                    <a:pt x="18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915" name="Google Shape;1934;p48"/>
            <p:cNvSpPr/>
            <p:nvPr/>
          </p:nvSpPr>
          <p:spPr>
            <a:xfrm>
              <a:off x="9380014" y="2468521"/>
              <a:ext cx="25052" cy="22096"/>
            </a:xfrm>
            <a:custGeom>
              <a:avLst/>
              <a:ahLst/>
              <a:rect l="l" t="t" r="r" b="b"/>
              <a:pathLst>
                <a:path w="356" h="314" extrusionOk="0">
                  <a:moveTo>
                    <a:pt x="183" y="1"/>
                  </a:moveTo>
                  <a:cubicBezTo>
                    <a:pt x="86" y="1"/>
                    <a:pt x="0" y="98"/>
                    <a:pt x="0" y="184"/>
                  </a:cubicBezTo>
                  <a:cubicBezTo>
                    <a:pt x="0" y="270"/>
                    <a:pt x="86" y="313"/>
                    <a:pt x="183" y="313"/>
                  </a:cubicBezTo>
                  <a:cubicBezTo>
                    <a:pt x="270" y="313"/>
                    <a:pt x="356" y="270"/>
                    <a:pt x="356" y="184"/>
                  </a:cubicBezTo>
                  <a:cubicBezTo>
                    <a:pt x="356" y="98"/>
                    <a:pt x="270" y="1"/>
                    <a:pt x="18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916" name="Google Shape;1935;p48"/>
            <p:cNvSpPr/>
            <p:nvPr/>
          </p:nvSpPr>
          <p:spPr>
            <a:xfrm>
              <a:off x="9455873" y="2468521"/>
              <a:ext cx="22026" cy="22096"/>
            </a:xfrm>
            <a:custGeom>
              <a:avLst/>
              <a:ahLst/>
              <a:rect l="l" t="t" r="r" b="b"/>
              <a:pathLst>
                <a:path w="313" h="314" extrusionOk="0">
                  <a:moveTo>
                    <a:pt x="140" y="1"/>
                  </a:moveTo>
                  <a:cubicBezTo>
                    <a:pt x="43" y="1"/>
                    <a:pt x="0" y="98"/>
                    <a:pt x="0" y="184"/>
                  </a:cubicBezTo>
                  <a:cubicBezTo>
                    <a:pt x="0" y="270"/>
                    <a:pt x="43" y="313"/>
                    <a:pt x="140" y="313"/>
                  </a:cubicBezTo>
                  <a:cubicBezTo>
                    <a:pt x="227" y="313"/>
                    <a:pt x="313" y="270"/>
                    <a:pt x="313" y="184"/>
                  </a:cubicBezTo>
                  <a:cubicBezTo>
                    <a:pt x="313" y="98"/>
                    <a:pt x="227" y="1"/>
                    <a:pt x="140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917" name="Google Shape;1936;p48"/>
            <p:cNvSpPr/>
            <p:nvPr/>
          </p:nvSpPr>
          <p:spPr>
            <a:xfrm>
              <a:off x="9528706" y="2468521"/>
              <a:ext cx="22026" cy="22096"/>
            </a:xfrm>
            <a:custGeom>
              <a:avLst/>
              <a:ahLst/>
              <a:rect l="l" t="t" r="r" b="b"/>
              <a:pathLst>
                <a:path w="313" h="314" extrusionOk="0">
                  <a:moveTo>
                    <a:pt x="184" y="1"/>
                  </a:moveTo>
                  <a:cubicBezTo>
                    <a:pt x="86" y="1"/>
                    <a:pt x="0" y="98"/>
                    <a:pt x="0" y="184"/>
                  </a:cubicBezTo>
                  <a:cubicBezTo>
                    <a:pt x="0" y="270"/>
                    <a:pt x="86" y="313"/>
                    <a:pt x="184" y="313"/>
                  </a:cubicBezTo>
                  <a:cubicBezTo>
                    <a:pt x="270" y="313"/>
                    <a:pt x="313" y="270"/>
                    <a:pt x="313" y="184"/>
                  </a:cubicBezTo>
                  <a:cubicBezTo>
                    <a:pt x="313" y="98"/>
                    <a:pt x="270" y="1"/>
                    <a:pt x="184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918" name="Google Shape;1937;p48"/>
            <p:cNvSpPr/>
            <p:nvPr/>
          </p:nvSpPr>
          <p:spPr>
            <a:xfrm>
              <a:off x="9601539" y="2468521"/>
              <a:ext cx="25122" cy="22096"/>
            </a:xfrm>
            <a:custGeom>
              <a:avLst/>
              <a:ahLst/>
              <a:rect l="l" t="t" r="r" b="b"/>
              <a:pathLst>
                <a:path w="357" h="314" extrusionOk="0">
                  <a:moveTo>
                    <a:pt x="173" y="1"/>
                  </a:moveTo>
                  <a:cubicBezTo>
                    <a:pt x="86" y="1"/>
                    <a:pt x="0" y="98"/>
                    <a:pt x="0" y="184"/>
                  </a:cubicBezTo>
                  <a:cubicBezTo>
                    <a:pt x="0" y="270"/>
                    <a:pt x="86" y="313"/>
                    <a:pt x="173" y="313"/>
                  </a:cubicBezTo>
                  <a:cubicBezTo>
                    <a:pt x="270" y="313"/>
                    <a:pt x="356" y="270"/>
                    <a:pt x="356" y="184"/>
                  </a:cubicBezTo>
                  <a:cubicBezTo>
                    <a:pt x="356" y="98"/>
                    <a:pt x="270" y="1"/>
                    <a:pt x="17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919" name="Google Shape;1938;p48"/>
            <p:cNvSpPr/>
            <p:nvPr/>
          </p:nvSpPr>
          <p:spPr>
            <a:xfrm>
              <a:off x="9674373" y="2468521"/>
              <a:ext cx="25122" cy="22096"/>
            </a:xfrm>
            <a:custGeom>
              <a:avLst/>
              <a:ahLst/>
              <a:rect l="l" t="t" r="r" b="b"/>
              <a:pathLst>
                <a:path w="357" h="314" extrusionOk="0">
                  <a:moveTo>
                    <a:pt x="173" y="1"/>
                  </a:moveTo>
                  <a:cubicBezTo>
                    <a:pt x="87" y="1"/>
                    <a:pt x="0" y="98"/>
                    <a:pt x="0" y="184"/>
                  </a:cubicBezTo>
                  <a:cubicBezTo>
                    <a:pt x="0" y="270"/>
                    <a:pt x="87" y="313"/>
                    <a:pt x="173" y="313"/>
                  </a:cubicBezTo>
                  <a:cubicBezTo>
                    <a:pt x="270" y="313"/>
                    <a:pt x="356" y="270"/>
                    <a:pt x="356" y="184"/>
                  </a:cubicBezTo>
                  <a:cubicBezTo>
                    <a:pt x="356" y="98"/>
                    <a:pt x="270" y="1"/>
                    <a:pt x="17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920" name="Google Shape;1939;p48"/>
            <p:cNvSpPr/>
            <p:nvPr/>
          </p:nvSpPr>
          <p:spPr>
            <a:xfrm>
              <a:off x="9750232" y="2468521"/>
              <a:ext cx="22096" cy="22096"/>
            </a:xfrm>
            <a:custGeom>
              <a:avLst/>
              <a:ahLst/>
              <a:rect l="l" t="t" r="r" b="b"/>
              <a:pathLst>
                <a:path w="314" h="314" extrusionOk="0">
                  <a:moveTo>
                    <a:pt x="130" y="1"/>
                  </a:moveTo>
                  <a:cubicBezTo>
                    <a:pt x="44" y="1"/>
                    <a:pt x="0" y="98"/>
                    <a:pt x="0" y="184"/>
                  </a:cubicBezTo>
                  <a:cubicBezTo>
                    <a:pt x="0" y="270"/>
                    <a:pt x="44" y="313"/>
                    <a:pt x="130" y="313"/>
                  </a:cubicBezTo>
                  <a:cubicBezTo>
                    <a:pt x="216" y="313"/>
                    <a:pt x="313" y="270"/>
                    <a:pt x="313" y="184"/>
                  </a:cubicBezTo>
                  <a:cubicBezTo>
                    <a:pt x="313" y="98"/>
                    <a:pt x="216" y="1"/>
                    <a:pt x="130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921" name="Google Shape;1940;p48"/>
            <p:cNvSpPr/>
            <p:nvPr/>
          </p:nvSpPr>
          <p:spPr>
            <a:xfrm>
              <a:off x="9234348" y="2541354"/>
              <a:ext cx="22800" cy="25122"/>
            </a:xfrm>
            <a:custGeom>
              <a:avLst/>
              <a:ahLst/>
              <a:rect l="l" t="t" r="r" b="b"/>
              <a:pathLst>
                <a:path w="324" h="357" extrusionOk="0">
                  <a:moveTo>
                    <a:pt x="183" y="1"/>
                  </a:moveTo>
                  <a:cubicBezTo>
                    <a:pt x="54" y="1"/>
                    <a:pt x="0" y="87"/>
                    <a:pt x="0" y="184"/>
                  </a:cubicBezTo>
                  <a:cubicBezTo>
                    <a:pt x="0" y="270"/>
                    <a:pt x="54" y="357"/>
                    <a:pt x="183" y="357"/>
                  </a:cubicBezTo>
                  <a:cubicBezTo>
                    <a:pt x="270" y="357"/>
                    <a:pt x="323" y="270"/>
                    <a:pt x="323" y="184"/>
                  </a:cubicBezTo>
                  <a:cubicBezTo>
                    <a:pt x="323" y="87"/>
                    <a:pt x="270" y="1"/>
                    <a:pt x="18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922" name="Google Shape;1941;p48"/>
            <p:cNvSpPr/>
            <p:nvPr/>
          </p:nvSpPr>
          <p:spPr>
            <a:xfrm>
              <a:off x="9307181" y="2541354"/>
              <a:ext cx="25826" cy="25122"/>
            </a:xfrm>
            <a:custGeom>
              <a:avLst/>
              <a:ahLst/>
              <a:rect l="l" t="t" r="r" b="b"/>
              <a:pathLst>
                <a:path w="367" h="357" extrusionOk="0">
                  <a:moveTo>
                    <a:pt x="183" y="1"/>
                  </a:moveTo>
                  <a:cubicBezTo>
                    <a:pt x="97" y="1"/>
                    <a:pt x="0" y="87"/>
                    <a:pt x="0" y="184"/>
                  </a:cubicBezTo>
                  <a:cubicBezTo>
                    <a:pt x="0" y="270"/>
                    <a:pt x="97" y="357"/>
                    <a:pt x="183" y="357"/>
                  </a:cubicBezTo>
                  <a:cubicBezTo>
                    <a:pt x="270" y="357"/>
                    <a:pt x="367" y="270"/>
                    <a:pt x="367" y="184"/>
                  </a:cubicBezTo>
                  <a:cubicBezTo>
                    <a:pt x="367" y="87"/>
                    <a:pt x="270" y="1"/>
                    <a:pt x="18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923" name="Google Shape;1942;p48"/>
            <p:cNvSpPr/>
            <p:nvPr/>
          </p:nvSpPr>
          <p:spPr>
            <a:xfrm>
              <a:off x="9380014" y="2541354"/>
              <a:ext cx="25052" cy="25122"/>
            </a:xfrm>
            <a:custGeom>
              <a:avLst/>
              <a:ahLst/>
              <a:rect l="l" t="t" r="r" b="b"/>
              <a:pathLst>
                <a:path w="356" h="357" extrusionOk="0">
                  <a:moveTo>
                    <a:pt x="183" y="1"/>
                  </a:moveTo>
                  <a:cubicBezTo>
                    <a:pt x="86" y="1"/>
                    <a:pt x="0" y="87"/>
                    <a:pt x="0" y="184"/>
                  </a:cubicBezTo>
                  <a:cubicBezTo>
                    <a:pt x="0" y="270"/>
                    <a:pt x="86" y="357"/>
                    <a:pt x="183" y="357"/>
                  </a:cubicBezTo>
                  <a:cubicBezTo>
                    <a:pt x="270" y="357"/>
                    <a:pt x="356" y="270"/>
                    <a:pt x="356" y="184"/>
                  </a:cubicBezTo>
                  <a:cubicBezTo>
                    <a:pt x="356" y="87"/>
                    <a:pt x="270" y="1"/>
                    <a:pt x="18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924" name="Google Shape;1943;p48"/>
            <p:cNvSpPr/>
            <p:nvPr/>
          </p:nvSpPr>
          <p:spPr>
            <a:xfrm>
              <a:off x="9455873" y="2541354"/>
              <a:ext cx="22026" cy="25122"/>
            </a:xfrm>
            <a:custGeom>
              <a:avLst/>
              <a:ahLst/>
              <a:rect l="l" t="t" r="r" b="b"/>
              <a:pathLst>
                <a:path w="313" h="357" extrusionOk="0">
                  <a:moveTo>
                    <a:pt x="140" y="1"/>
                  </a:moveTo>
                  <a:cubicBezTo>
                    <a:pt x="43" y="1"/>
                    <a:pt x="0" y="87"/>
                    <a:pt x="0" y="184"/>
                  </a:cubicBezTo>
                  <a:cubicBezTo>
                    <a:pt x="0" y="270"/>
                    <a:pt x="43" y="357"/>
                    <a:pt x="140" y="357"/>
                  </a:cubicBezTo>
                  <a:cubicBezTo>
                    <a:pt x="227" y="357"/>
                    <a:pt x="313" y="270"/>
                    <a:pt x="313" y="184"/>
                  </a:cubicBezTo>
                  <a:cubicBezTo>
                    <a:pt x="313" y="87"/>
                    <a:pt x="227" y="1"/>
                    <a:pt x="140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925" name="Google Shape;1944;p48"/>
            <p:cNvSpPr/>
            <p:nvPr/>
          </p:nvSpPr>
          <p:spPr>
            <a:xfrm>
              <a:off x="9528706" y="2541354"/>
              <a:ext cx="22026" cy="25122"/>
            </a:xfrm>
            <a:custGeom>
              <a:avLst/>
              <a:ahLst/>
              <a:rect l="l" t="t" r="r" b="b"/>
              <a:pathLst>
                <a:path w="313" h="357" extrusionOk="0">
                  <a:moveTo>
                    <a:pt x="184" y="1"/>
                  </a:moveTo>
                  <a:cubicBezTo>
                    <a:pt x="86" y="1"/>
                    <a:pt x="0" y="87"/>
                    <a:pt x="0" y="184"/>
                  </a:cubicBezTo>
                  <a:cubicBezTo>
                    <a:pt x="0" y="270"/>
                    <a:pt x="86" y="357"/>
                    <a:pt x="184" y="357"/>
                  </a:cubicBezTo>
                  <a:cubicBezTo>
                    <a:pt x="270" y="357"/>
                    <a:pt x="313" y="270"/>
                    <a:pt x="313" y="184"/>
                  </a:cubicBezTo>
                  <a:cubicBezTo>
                    <a:pt x="313" y="87"/>
                    <a:pt x="270" y="1"/>
                    <a:pt x="184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926" name="Google Shape;1945;p48"/>
            <p:cNvSpPr/>
            <p:nvPr/>
          </p:nvSpPr>
          <p:spPr>
            <a:xfrm>
              <a:off x="9601539" y="2541354"/>
              <a:ext cx="25122" cy="25122"/>
            </a:xfrm>
            <a:custGeom>
              <a:avLst/>
              <a:ahLst/>
              <a:rect l="l" t="t" r="r" b="b"/>
              <a:pathLst>
                <a:path w="357" h="357" extrusionOk="0">
                  <a:moveTo>
                    <a:pt x="173" y="1"/>
                  </a:moveTo>
                  <a:cubicBezTo>
                    <a:pt x="86" y="1"/>
                    <a:pt x="0" y="87"/>
                    <a:pt x="0" y="184"/>
                  </a:cubicBezTo>
                  <a:cubicBezTo>
                    <a:pt x="0" y="270"/>
                    <a:pt x="86" y="357"/>
                    <a:pt x="173" y="357"/>
                  </a:cubicBezTo>
                  <a:cubicBezTo>
                    <a:pt x="270" y="357"/>
                    <a:pt x="356" y="270"/>
                    <a:pt x="356" y="184"/>
                  </a:cubicBezTo>
                  <a:cubicBezTo>
                    <a:pt x="356" y="87"/>
                    <a:pt x="270" y="1"/>
                    <a:pt x="17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927" name="Google Shape;1946;p48"/>
            <p:cNvSpPr/>
            <p:nvPr/>
          </p:nvSpPr>
          <p:spPr>
            <a:xfrm>
              <a:off x="9674373" y="2541354"/>
              <a:ext cx="25122" cy="25122"/>
            </a:xfrm>
            <a:custGeom>
              <a:avLst/>
              <a:ahLst/>
              <a:rect l="l" t="t" r="r" b="b"/>
              <a:pathLst>
                <a:path w="357" h="357" extrusionOk="0">
                  <a:moveTo>
                    <a:pt x="173" y="1"/>
                  </a:moveTo>
                  <a:cubicBezTo>
                    <a:pt x="87" y="1"/>
                    <a:pt x="0" y="87"/>
                    <a:pt x="0" y="184"/>
                  </a:cubicBezTo>
                  <a:cubicBezTo>
                    <a:pt x="0" y="270"/>
                    <a:pt x="87" y="357"/>
                    <a:pt x="173" y="357"/>
                  </a:cubicBezTo>
                  <a:cubicBezTo>
                    <a:pt x="270" y="357"/>
                    <a:pt x="356" y="270"/>
                    <a:pt x="356" y="184"/>
                  </a:cubicBezTo>
                  <a:cubicBezTo>
                    <a:pt x="356" y="87"/>
                    <a:pt x="270" y="1"/>
                    <a:pt x="17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928" name="Google Shape;1947;p48"/>
            <p:cNvSpPr/>
            <p:nvPr/>
          </p:nvSpPr>
          <p:spPr>
            <a:xfrm>
              <a:off x="9750232" y="2541354"/>
              <a:ext cx="22096" cy="25122"/>
            </a:xfrm>
            <a:custGeom>
              <a:avLst/>
              <a:ahLst/>
              <a:rect l="l" t="t" r="r" b="b"/>
              <a:pathLst>
                <a:path w="314" h="357" extrusionOk="0">
                  <a:moveTo>
                    <a:pt x="130" y="1"/>
                  </a:moveTo>
                  <a:cubicBezTo>
                    <a:pt x="44" y="1"/>
                    <a:pt x="0" y="87"/>
                    <a:pt x="0" y="184"/>
                  </a:cubicBezTo>
                  <a:cubicBezTo>
                    <a:pt x="0" y="270"/>
                    <a:pt x="44" y="357"/>
                    <a:pt x="130" y="357"/>
                  </a:cubicBezTo>
                  <a:cubicBezTo>
                    <a:pt x="216" y="357"/>
                    <a:pt x="313" y="270"/>
                    <a:pt x="313" y="184"/>
                  </a:cubicBezTo>
                  <a:cubicBezTo>
                    <a:pt x="313" y="87"/>
                    <a:pt x="216" y="1"/>
                    <a:pt x="130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929" name="Google Shape;1948;p48"/>
            <p:cNvSpPr/>
            <p:nvPr/>
          </p:nvSpPr>
          <p:spPr>
            <a:xfrm>
              <a:off x="9234348" y="2614187"/>
              <a:ext cx="22800" cy="25122"/>
            </a:xfrm>
            <a:custGeom>
              <a:avLst/>
              <a:ahLst/>
              <a:rect l="l" t="t" r="r" b="b"/>
              <a:pathLst>
                <a:path w="324" h="357" extrusionOk="0">
                  <a:moveTo>
                    <a:pt x="183" y="1"/>
                  </a:moveTo>
                  <a:cubicBezTo>
                    <a:pt x="54" y="1"/>
                    <a:pt x="0" y="87"/>
                    <a:pt x="0" y="184"/>
                  </a:cubicBezTo>
                  <a:cubicBezTo>
                    <a:pt x="0" y="270"/>
                    <a:pt x="54" y="357"/>
                    <a:pt x="183" y="357"/>
                  </a:cubicBezTo>
                  <a:cubicBezTo>
                    <a:pt x="270" y="357"/>
                    <a:pt x="323" y="270"/>
                    <a:pt x="323" y="184"/>
                  </a:cubicBezTo>
                  <a:cubicBezTo>
                    <a:pt x="323" y="87"/>
                    <a:pt x="270" y="1"/>
                    <a:pt x="18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930" name="Google Shape;1949;p48"/>
            <p:cNvSpPr/>
            <p:nvPr/>
          </p:nvSpPr>
          <p:spPr>
            <a:xfrm>
              <a:off x="9307181" y="2614187"/>
              <a:ext cx="25826" cy="25122"/>
            </a:xfrm>
            <a:custGeom>
              <a:avLst/>
              <a:ahLst/>
              <a:rect l="l" t="t" r="r" b="b"/>
              <a:pathLst>
                <a:path w="367" h="357" extrusionOk="0">
                  <a:moveTo>
                    <a:pt x="183" y="1"/>
                  </a:moveTo>
                  <a:cubicBezTo>
                    <a:pt x="97" y="1"/>
                    <a:pt x="0" y="87"/>
                    <a:pt x="0" y="184"/>
                  </a:cubicBezTo>
                  <a:cubicBezTo>
                    <a:pt x="0" y="270"/>
                    <a:pt x="97" y="357"/>
                    <a:pt x="183" y="357"/>
                  </a:cubicBezTo>
                  <a:cubicBezTo>
                    <a:pt x="270" y="357"/>
                    <a:pt x="367" y="270"/>
                    <a:pt x="367" y="184"/>
                  </a:cubicBezTo>
                  <a:cubicBezTo>
                    <a:pt x="367" y="87"/>
                    <a:pt x="270" y="1"/>
                    <a:pt x="18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931" name="Google Shape;1950;p48"/>
            <p:cNvSpPr/>
            <p:nvPr/>
          </p:nvSpPr>
          <p:spPr>
            <a:xfrm>
              <a:off x="9380014" y="2614187"/>
              <a:ext cx="25052" cy="25122"/>
            </a:xfrm>
            <a:custGeom>
              <a:avLst/>
              <a:ahLst/>
              <a:rect l="l" t="t" r="r" b="b"/>
              <a:pathLst>
                <a:path w="356" h="357" extrusionOk="0">
                  <a:moveTo>
                    <a:pt x="183" y="1"/>
                  </a:moveTo>
                  <a:cubicBezTo>
                    <a:pt x="86" y="1"/>
                    <a:pt x="0" y="87"/>
                    <a:pt x="0" y="184"/>
                  </a:cubicBezTo>
                  <a:cubicBezTo>
                    <a:pt x="0" y="270"/>
                    <a:pt x="86" y="357"/>
                    <a:pt x="183" y="357"/>
                  </a:cubicBezTo>
                  <a:cubicBezTo>
                    <a:pt x="270" y="357"/>
                    <a:pt x="356" y="270"/>
                    <a:pt x="356" y="184"/>
                  </a:cubicBezTo>
                  <a:cubicBezTo>
                    <a:pt x="356" y="87"/>
                    <a:pt x="270" y="1"/>
                    <a:pt x="18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932" name="Google Shape;1951;p48"/>
            <p:cNvSpPr/>
            <p:nvPr/>
          </p:nvSpPr>
          <p:spPr>
            <a:xfrm>
              <a:off x="9455873" y="2614187"/>
              <a:ext cx="22026" cy="25122"/>
            </a:xfrm>
            <a:custGeom>
              <a:avLst/>
              <a:ahLst/>
              <a:rect l="l" t="t" r="r" b="b"/>
              <a:pathLst>
                <a:path w="313" h="357" extrusionOk="0">
                  <a:moveTo>
                    <a:pt x="140" y="1"/>
                  </a:moveTo>
                  <a:cubicBezTo>
                    <a:pt x="43" y="1"/>
                    <a:pt x="0" y="87"/>
                    <a:pt x="0" y="184"/>
                  </a:cubicBezTo>
                  <a:cubicBezTo>
                    <a:pt x="0" y="270"/>
                    <a:pt x="43" y="357"/>
                    <a:pt x="140" y="357"/>
                  </a:cubicBezTo>
                  <a:cubicBezTo>
                    <a:pt x="227" y="357"/>
                    <a:pt x="313" y="270"/>
                    <a:pt x="313" y="184"/>
                  </a:cubicBezTo>
                  <a:cubicBezTo>
                    <a:pt x="313" y="87"/>
                    <a:pt x="227" y="1"/>
                    <a:pt x="140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933" name="Google Shape;1952;p48"/>
            <p:cNvSpPr/>
            <p:nvPr/>
          </p:nvSpPr>
          <p:spPr>
            <a:xfrm>
              <a:off x="9528706" y="2614187"/>
              <a:ext cx="22026" cy="25122"/>
            </a:xfrm>
            <a:custGeom>
              <a:avLst/>
              <a:ahLst/>
              <a:rect l="l" t="t" r="r" b="b"/>
              <a:pathLst>
                <a:path w="313" h="357" extrusionOk="0">
                  <a:moveTo>
                    <a:pt x="184" y="1"/>
                  </a:moveTo>
                  <a:cubicBezTo>
                    <a:pt x="86" y="1"/>
                    <a:pt x="0" y="87"/>
                    <a:pt x="0" y="184"/>
                  </a:cubicBezTo>
                  <a:cubicBezTo>
                    <a:pt x="0" y="270"/>
                    <a:pt x="86" y="357"/>
                    <a:pt x="184" y="357"/>
                  </a:cubicBezTo>
                  <a:cubicBezTo>
                    <a:pt x="270" y="357"/>
                    <a:pt x="313" y="270"/>
                    <a:pt x="313" y="184"/>
                  </a:cubicBezTo>
                  <a:cubicBezTo>
                    <a:pt x="313" y="87"/>
                    <a:pt x="270" y="1"/>
                    <a:pt x="184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934" name="Google Shape;1953;p48"/>
            <p:cNvSpPr/>
            <p:nvPr/>
          </p:nvSpPr>
          <p:spPr>
            <a:xfrm>
              <a:off x="9601539" y="2614187"/>
              <a:ext cx="25122" cy="25122"/>
            </a:xfrm>
            <a:custGeom>
              <a:avLst/>
              <a:ahLst/>
              <a:rect l="l" t="t" r="r" b="b"/>
              <a:pathLst>
                <a:path w="357" h="357" extrusionOk="0">
                  <a:moveTo>
                    <a:pt x="173" y="1"/>
                  </a:moveTo>
                  <a:cubicBezTo>
                    <a:pt x="86" y="1"/>
                    <a:pt x="0" y="87"/>
                    <a:pt x="0" y="184"/>
                  </a:cubicBezTo>
                  <a:cubicBezTo>
                    <a:pt x="0" y="270"/>
                    <a:pt x="86" y="357"/>
                    <a:pt x="173" y="357"/>
                  </a:cubicBezTo>
                  <a:cubicBezTo>
                    <a:pt x="270" y="357"/>
                    <a:pt x="356" y="270"/>
                    <a:pt x="356" y="184"/>
                  </a:cubicBezTo>
                  <a:cubicBezTo>
                    <a:pt x="356" y="87"/>
                    <a:pt x="270" y="1"/>
                    <a:pt x="17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935" name="Google Shape;1954;p48"/>
            <p:cNvSpPr/>
            <p:nvPr/>
          </p:nvSpPr>
          <p:spPr>
            <a:xfrm>
              <a:off x="9674373" y="2614187"/>
              <a:ext cx="25122" cy="25122"/>
            </a:xfrm>
            <a:custGeom>
              <a:avLst/>
              <a:ahLst/>
              <a:rect l="l" t="t" r="r" b="b"/>
              <a:pathLst>
                <a:path w="357" h="357" extrusionOk="0">
                  <a:moveTo>
                    <a:pt x="173" y="1"/>
                  </a:moveTo>
                  <a:cubicBezTo>
                    <a:pt x="87" y="1"/>
                    <a:pt x="0" y="87"/>
                    <a:pt x="0" y="184"/>
                  </a:cubicBezTo>
                  <a:cubicBezTo>
                    <a:pt x="0" y="270"/>
                    <a:pt x="87" y="357"/>
                    <a:pt x="173" y="357"/>
                  </a:cubicBezTo>
                  <a:cubicBezTo>
                    <a:pt x="270" y="357"/>
                    <a:pt x="356" y="270"/>
                    <a:pt x="356" y="184"/>
                  </a:cubicBezTo>
                  <a:cubicBezTo>
                    <a:pt x="356" y="87"/>
                    <a:pt x="270" y="1"/>
                    <a:pt x="17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936" name="Google Shape;1955;p48"/>
            <p:cNvSpPr/>
            <p:nvPr/>
          </p:nvSpPr>
          <p:spPr>
            <a:xfrm>
              <a:off x="9750232" y="2614187"/>
              <a:ext cx="22096" cy="25122"/>
            </a:xfrm>
            <a:custGeom>
              <a:avLst/>
              <a:ahLst/>
              <a:rect l="l" t="t" r="r" b="b"/>
              <a:pathLst>
                <a:path w="314" h="357" extrusionOk="0">
                  <a:moveTo>
                    <a:pt x="130" y="1"/>
                  </a:moveTo>
                  <a:cubicBezTo>
                    <a:pt x="44" y="1"/>
                    <a:pt x="0" y="87"/>
                    <a:pt x="0" y="184"/>
                  </a:cubicBezTo>
                  <a:cubicBezTo>
                    <a:pt x="0" y="270"/>
                    <a:pt x="44" y="357"/>
                    <a:pt x="130" y="357"/>
                  </a:cubicBezTo>
                  <a:cubicBezTo>
                    <a:pt x="216" y="357"/>
                    <a:pt x="313" y="270"/>
                    <a:pt x="313" y="184"/>
                  </a:cubicBezTo>
                  <a:cubicBezTo>
                    <a:pt x="313" y="87"/>
                    <a:pt x="216" y="1"/>
                    <a:pt x="130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937" name="Google Shape;1956;p48"/>
            <p:cNvSpPr/>
            <p:nvPr/>
          </p:nvSpPr>
          <p:spPr>
            <a:xfrm>
              <a:off x="9234348" y="2690046"/>
              <a:ext cx="22800" cy="22096"/>
            </a:xfrm>
            <a:custGeom>
              <a:avLst/>
              <a:ahLst/>
              <a:rect l="l" t="t" r="r" b="b"/>
              <a:pathLst>
                <a:path w="324" h="314" extrusionOk="0">
                  <a:moveTo>
                    <a:pt x="183" y="1"/>
                  </a:moveTo>
                  <a:cubicBezTo>
                    <a:pt x="54" y="1"/>
                    <a:pt x="0" y="44"/>
                    <a:pt x="0" y="130"/>
                  </a:cubicBezTo>
                  <a:cubicBezTo>
                    <a:pt x="0" y="270"/>
                    <a:pt x="54" y="314"/>
                    <a:pt x="183" y="314"/>
                  </a:cubicBezTo>
                  <a:cubicBezTo>
                    <a:pt x="270" y="314"/>
                    <a:pt x="323" y="270"/>
                    <a:pt x="323" y="130"/>
                  </a:cubicBezTo>
                  <a:cubicBezTo>
                    <a:pt x="323" y="44"/>
                    <a:pt x="270" y="1"/>
                    <a:pt x="18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938" name="Google Shape;1957;p48"/>
            <p:cNvSpPr/>
            <p:nvPr/>
          </p:nvSpPr>
          <p:spPr>
            <a:xfrm>
              <a:off x="9307181" y="2690046"/>
              <a:ext cx="25826" cy="22096"/>
            </a:xfrm>
            <a:custGeom>
              <a:avLst/>
              <a:ahLst/>
              <a:rect l="l" t="t" r="r" b="b"/>
              <a:pathLst>
                <a:path w="367" h="314" extrusionOk="0">
                  <a:moveTo>
                    <a:pt x="183" y="1"/>
                  </a:moveTo>
                  <a:cubicBezTo>
                    <a:pt x="97" y="1"/>
                    <a:pt x="0" y="44"/>
                    <a:pt x="0" y="130"/>
                  </a:cubicBezTo>
                  <a:cubicBezTo>
                    <a:pt x="0" y="270"/>
                    <a:pt x="97" y="314"/>
                    <a:pt x="183" y="314"/>
                  </a:cubicBezTo>
                  <a:cubicBezTo>
                    <a:pt x="270" y="314"/>
                    <a:pt x="367" y="270"/>
                    <a:pt x="367" y="130"/>
                  </a:cubicBezTo>
                  <a:cubicBezTo>
                    <a:pt x="367" y="44"/>
                    <a:pt x="270" y="1"/>
                    <a:pt x="18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939" name="Google Shape;1958;p48"/>
            <p:cNvSpPr/>
            <p:nvPr/>
          </p:nvSpPr>
          <p:spPr>
            <a:xfrm>
              <a:off x="9380014" y="2690046"/>
              <a:ext cx="25052" cy="22096"/>
            </a:xfrm>
            <a:custGeom>
              <a:avLst/>
              <a:ahLst/>
              <a:rect l="l" t="t" r="r" b="b"/>
              <a:pathLst>
                <a:path w="356" h="314" extrusionOk="0">
                  <a:moveTo>
                    <a:pt x="183" y="1"/>
                  </a:moveTo>
                  <a:cubicBezTo>
                    <a:pt x="86" y="1"/>
                    <a:pt x="0" y="44"/>
                    <a:pt x="0" y="130"/>
                  </a:cubicBezTo>
                  <a:cubicBezTo>
                    <a:pt x="0" y="270"/>
                    <a:pt x="86" y="314"/>
                    <a:pt x="183" y="314"/>
                  </a:cubicBezTo>
                  <a:cubicBezTo>
                    <a:pt x="270" y="314"/>
                    <a:pt x="356" y="270"/>
                    <a:pt x="356" y="130"/>
                  </a:cubicBezTo>
                  <a:cubicBezTo>
                    <a:pt x="356" y="44"/>
                    <a:pt x="270" y="1"/>
                    <a:pt x="18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940" name="Google Shape;1959;p48"/>
            <p:cNvSpPr/>
            <p:nvPr/>
          </p:nvSpPr>
          <p:spPr>
            <a:xfrm>
              <a:off x="9455873" y="2690046"/>
              <a:ext cx="22026" cy="22096"/>
            </a:xfrm>
            <a:custGeom>
              <a:avLst/>
              <a:ahLst/>
              <a:rect l="l" t="t" r="r" b="b"/>
              <a:pathLst>
                <a:path w="313" h="314" extrusionOk="0">
                  <a:moveTo>
                    <a:pt x="140" y="1"/>
                  </a:moveTo>
                  <a:cubicBezTo>
                    <a:pt x="43" y="1"/>
                    <a:pt x="0" y="44"/>
                    <a:pt x="0" y="130"/>
                  </a:cubicBezTo>
                  <a:cubicBezTo>
                    <a:pt x="0" y="270"/>
                    <a:pt x="43" y="314"/>
                    <a:pt x="140" y="314"/>
                  </a:cubicBezTo>
                  <a:cubicBezTo>
                    <a:pt x="227" y="314"/>
                    <a:pt x="313" y="270"/>
                    <a:pt x="313" y="130"/>
                  </a:cubicBezTo>
                  <a:cubicBezTo>
                    <a:pt x="313" y="44"/>
                    <a:pt x="227" y="1"/>
                    <a:pt x="140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941" name="Google Shape;1960;p48"/>
            <p:cNvSpPr/>
            <p:nvPr/>
          </p:nvSpPr>
          <p:spPr>
            <a:xfrm>
              <a:off x="9528706" y="2690046"/>
              <a:ext cx="22026" cy="22096"/>
            </a:xfrm>
            <a:custGeom>
              <a:avLst/>
              <a:ahLst/>
              <a:rect l="l" t="t" r="r" b="b"/>
              <a:pathLst>
                <a:path w="313" h="314" extrusionOk="0">
                  <a:moveTo>
                    <a:pt x="184" y="1"/>
                  </a:moveTo>
                  <a:cubicBezTo>
                    <a:pt x="86" y="1"/>
                    <a:pt x="0" y="44"/>
                    <a:pt x="0" y="130"/>
                  </a:cubicBezTo>
                  <a:cubicBezTo>
                    <a:pt x="0" y="270"/>
                    <a:pt x="86" y="314"/>
                    <a:pt x="184" y="314"/>
                  </a:cubicBezTo>
                  <a:cubicBezTo>
                    <a:pt x="270" y="314"/>
                    <a:pt x="313" y="270"/>
                    <a:pt x="313" y="130"/>
                  </a:cubicBezTo>
                  <a:cubicBezTo>
                    <a:pt x="313" y="44"/>
                    <a:pt x="270" y="1"/>
                    <a:pt x="184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942" name="Google Shape;1961;p48"/>
            <p:cNvSpPr/>
            <p:nvPr/>
          </p:nvSpPr>
          <p:spPr>
            <a:xfrm>
              <a:off x="9601539" y="2690046"/>
              <a:ext cx="25122" cy="22096"/>
            </a:xfrm>
            <a:custGeom>
              <a:avLst/>
              <a:ahLst/>
              <a:rect l="l" t="t" r="r" b="b"/>
              <a:pathLst>
                <a:path w="357" h="314" extrusionOk="0">
                  <a:moveTo>
                    <a:pt x="173" y="1"/>
                  </a:moveTo>
                  <a:cubicBezTo>
                    <a:pt x="86" y="1"/>
                    <a:pt x="0" y="44"/>
                    <a:pt x="0" y="130"/>
                  </a:cubicBezTo>
                  <a:cubicBezTo>
                    <a:pt x="0" y="270"/>
                    <a:pt x="86" y="314"/>
                    <a:pt x="173" y="314"/>
                  </a:cubicBezTo>
                  <a:cubicBezTo>
                    <a:pt x="270" y="314"/>
                    <a:pt x="356" y="270"/>
                    <a:pt x="356" y="130"/>
                  </a:cubicBezTo>
                  <a:cubicBezTo>
                    <a:pt x="356" y="44"/>
                    <a:pt x="270" y="1"/>
                    <a:pt x="17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943" name="Google Shape;1962;p48"/>
            <p:cNvSpPr/>
            <p:nvPr/>
          </p:nvSpPr>
          <p:spPr>
            <a:xfrm>
              <a:off x="9674373" y="2690046"/>
              <a:ext cx="25122" cy="22096"/>
            </a:xfrm>
            <a:custGeom>
              <a:avLst/>
              <a:ahLst/>
              <a:rect l="l" t="t" r="r" b="b"/>
              <a:pathLst>
                <a:path w="357" h="314" extrusionOk="0">
                  <a:moveTo>
                    <a:pt x="173" y="1"/>
                  </a:moveTo>
                  <a:cubicBezTo>
                    <a:pt x="87" y="1"/>
                    <a:pt x="0" y="44"/>
                    <a:pt x="0" y="130"/>
                  </a:cubicBezTo>
                  <a:cubicBezTo>
                    <a:pt x="0" y="270"/>
                    <a:pt x="87" y="314"/>
                    <a:pt x="173" y="314"/>
                  </a:cubicBezTo>
                  <a:cubicBezTo>
                    <a:pt x="270" y="314"/>
                    <a:pt x="356" y="270"/>
                    <a:pt x="356" y="130"/>
                  </a:cubicBezTo>
                  <a:cubicBezTo>
                    <a:pt x="356" y="44"/>
                    <a:pt x="270" y="1"/>
                    <a:pt x="17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944" name="Google Shape;1963;p48"/>
            <p:cNvSpPr/>
            <p:nvPr/>
          </p:nvSpPr>
          <p:spPr>
            <a:xfrm>
              <a:off x="9750232" y="2690046"/>
              <a:ext cx="22096" cy="22096"/>
            </a:xfrm>
            <a:custGeom>
              <a:avLst/>
              <a:ahLst/>
              <a:rect l="l" t="t" r="r" b="b"/>
              <a:pathLst>
                <a:path w="314" h="314" extrusionOk="0">
                  <a:moveTo>
                    <a:pt x="130" y="1"/>
                  </a:moveTo>
                  <a:cubicBezTo>
                    <a:pt x="44" y="1"/>
                    <a:pt x="0" y="44"/>
                    <a:pt x="0" y="130"/>
                  </a:cubicBezTo>
                  <a:cubicBezTo>
                    <a:pt x="0" y="270"/>
                    <a:pt x="44" y="314"/>
                    <a:pt x="130" y="314"/>
                  </a:cubicBezTo>
                  <a:cubicBezTo>
                    <a:pt x="216" y="314"/>
                    <a:pt x="313" y="270"/>
                    <a:pt x="313" y="130"/>
                  </a:cubicBezTo>
                  <a:cubicBezTo>
                    <a:pt x="313" y="44"/>
                    <a:pt x="216" y="1"/>
                    <a:pt x="130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4" name="Google Shape;1966;p48"/>
          <p:cNvGrpSpPr/>
          <p:nvPr/>
        </p:nvGrpSpPr>
        <p:grpSpPr>
          <a:xfrm>
            <a:off x="8084160" y="782685"/>
            <a:ext cx="693480" cy="693481"/>
            <a:chOff x="2753179" y="2741260"/>
            <a:chExt cx="587695" cy="587695"/>
          </a:xfrm>
        </p:grpSpPr>
        <p:sp>
          <p:nvSpPr>
            <p:cNvPr id="1048945" name="Google Shape;1967;p48"/>
            <p:cNvSpPr/>
            <p:nvPr/>
          </p:nvSpPr>
          <p:spPr>
            <a:xfrm>
              <a:off x="2772051" y="2760132"/>
              <a:ext cx="568823" cy="568823"/>
            </a:xfrm>
            <a:custGeom>
              <a:avLst/>
              <a:ahLst/>
              <a:rect l="l" t="t" r="r" b="b"/>
              <a:pathLst>
                <a:path w="9434" h="9434" extrusionOk="0">
                  <a:moveTo>
                    <a:pt x="7687" y="0"/>
                  </a:moveTo>
                  <a:lnTo>
                    <a:pt x="6469" y="1218"/>
                  </a:lnTo>
                  <a:lnTo>
                    <a:pt x="6609" y="1348"/>
                  </a:lnTo>
                  <a:cubicBezTo>
                    <a:pt x="7332" y="2070"/>
                    <a:pt x="7687" y="3019"/>
                    <a:pt x="7687" y="4000"/>
                  </a:cubicBezTo>
                  <a:cubicBezTo>
                    <a:pt x="7687" y="4992"/>
                    <a:pt x="7332" y="5930"/>
                    <a:pt x="6609" y="6609"/>
                  </a:cubicBezTo>
                  <a:cubicBezTo>
                    <a:pt x="5887" y="7331"/>
                    <a:pt x="4992" y="7730"/>
                    <a:pt x="4000" y="7730"/>
                  </a:cubicBezTo>
                  <a:cubicBezTo>
                    <a:pt x="2965" y="7730"/>
                    <a:pt x="2070" y="7331"/>
                    <a:pt x="1348" y="6609"/>
                  </a:cubicBezTo>
                  <a:lnTo>
                    <a:pt x="1219" y="6469"/>
                  </a:lnTo>
                  <a:lnTo>
                    <a:pt x="0" y="7730"/>
                  </a:lnTo>
                  <a:lnTo>
                    <a:pt x="140" y="7817"/>
                  </a:lnTo>
                  <a:cubicBezTo>
                    <a:pt x="1175" y="8852"/>
                    <a:pt x="2523" y="9434"/>
                    <a:pt x="4000" y="9434"/>
                  </a:cubicBezTo>
                  <a:cubicBezTo>
                    <a:pt x="5445" y="9434"/>
                    <a:pt x="6793" y="8852"/>
                    <a:pt x="7817" y="7817"/>
                  </a:cubicBezTo>
                  <a:cubicBezTo>
                    <a:pt x="8852" y="6835"/>
                    <a:pt x="9434" y="5445"/>
                    <a:pt x="9434" y="4000"/>
                  </a:cubicBezTo>
                  <a:cubicBezTo>
                    <a:pt x="9434" y="2523"/>
                    <a:pt x="8852" y="1175"/>
                    <a:pt x="7817" y="140"/>
                  </a:cubicBezTo>
                  <a:lnTo>
                    <a:pt x="7687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2D435B"/>
              </a:solidFill>
              <a:prstDash val="solid"/>
              <a:miter lim="10781"/>
              <a:headEnd type="none" w="sm" len="sm"/>
              <a:tailEnd type="none" w="sm" len="sm"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946" name="Google Shape;1968;p48"/>
            <p:cNvSpPr/>
            <p:nvPr/>
          </p:nvSpPr>
          <p:spPr>
            <a:xfrm>
              <a:off x="3145819" y="2741260"/>
              <a:ext cx="108652" cy="108591"/>
            </a:xfrm>
            <a:custGeom>
              <a:avLst/>
              <a:ahLst/>
              <a:rect l="l" t="t" r="r" b="b"/>
              <a:pathLst>
                <a:path w="1802" h="1801" extrusionOk="0">
                  <a:moveTo>
                    <a:pt x="906" y="0"/>
                  </a:moveTo>
                  <a:cubicBezTo>
                    <a:pt x="410" y="0"/>
                    <a:pt x="1" y="410"/>
                    <a:pt x="1" y="906"/>
                  </a:cubicBezTo>
                  <a:cubicBezTo>
                    <a:pt x="1" y="1391"/>
                    <a:pt x="410" y="1801"/>
                    <a:pt x="906" y="1801"/>
                  </a:cubicBezTo>
                  <a:cubicBezTo>
                    <a:pt x="1402" y="1801"/>
                    <a:pt x="1801" y="1391"/>
                    <a:pt x="1801" y="906"/>
                  </a:cubicBezTo>
                  <a:cubicBezTo>
                    <a:pt x="1801" y="410"/>
                    <a:pt x="1402" y="0"/>
                    <a:pt x="906" y="0"/>
                  </a:cubicBezTo>
                  <a:close/>
                </a:path>
              </a:pathLst>
            </a:custGeom>
            <a:solidFill>
              <a:srgbClr val="FF9F7C"/>
            </a:solidFill>
            <a:ln w="9525" cap="flat" cmpd="sng">
              <a:solidFill>
                <a:srgbClr val="2D435B"/>
              </a:solidFill>
              <a:prstDash val="solid"/>
              <a:miter lim="10781"/>
              <a:headEnd type="none" w="sm" len="sm"/>
              <a:tailEnd type="none" w="sm" len="sm"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947" name="Google Shape;1969;p48"/>
            <p:cNvSpPr/>
            <p:nvPr/>
          </p:nvSpPr>
          <p:spPr>
            <a:xfrm>
              <a:off x="2753179" y="3131308"/>
              <a:ext cx="105999" cy="108591"/>
            </a:xfrm>
            <a:custGeom>
              <a:avLst/>
              <a:ahLst/>
              <a:rect l="l" t="t" r="r" b="b"/>
              <a:pathLst>
                <a:path w="1758" h="1801" extrusionOk="0">
                  <a:moveTo>
                    <a:pt x="906" y="0"/>
                  </a:moveTo>
                  <a:cubicBezTo>
                    <a:pt x="410" y="0"/>
                    <a:pt x="1" y="410"/>
                    <a:pt x="1" y="906"/>
                  </a:cubicBezTo>
                  <a:cubicBezTo>
                    <a:pt x="1" y="1391"/>
                    <a:pt x="410" y="1801"/>
                    <a:pt x="906" y="1801"/>
                  </a:cubicBezTo>
                  <a:cubicBezTo>
                    <a:pt x="1391" y="1801"/>
                    <a:pt x="1758" y="1391"/>
                    <a:pt x="1758" y="906"/>
                  </a:cubicBezTo>
                  <a:cubicBezTo>
                    <a:pt x="1758" y="410"/>
                    <a:pt x="1391" y="0"/>
                    <a:pt x="906" y="0"/>
                  </a:cubicBezTo>
                  <a:close/>
                </a:path>
              </a:pathLst>
            </a:custGeom>
            <a:solidFill>
              <a:srgbClr val="FF9F7C"/>
            </a:solidFill>
            <a:ln w="9525" cap="flat" cmpd="sng">
              <a:solidFill>
                <a:srgbClr val="2D435B"/>
              </a:solidFill>
              <a:prstDash val="solid"/>
              <a:miter lim="10781"/>
              <a:headEnd type="none" w="sm" len="sm"/>
              <a:tailEnd type="none" w="sm" len="sm"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048948" name="Google Shape;1970;p48"/>
          <p:cNvSpPr/>
          <p:nvPr/>
        </p:nvSpPr>
        <p:spPr>
          <a:xfrm rot="-1431438">
            <a:off x="8237228" y="863902"/>
            <a:ext cx="221066" cy="252535"/>
          </a:xfrm>
          <a:custGeom>
            <a:avLst/>
            <a:ahLst/>
            <a:rect l="l" t="t" r="r" b="b"/>
            <a:pathLst>
              <a:path w="1974" h="2255" extrusionOk="0">
                <a:moveTo>
                  <a:pt x="1" y="1"/>
                </a:moveTo>
                <a:lnTo>
                  <a:pt x="184" y="2254"/>
                </a:lnTo>
                <a:lnTo>
                  <a:pt x="1974" y="950"/>
                </a:lnTo>
                <a:lnTo>
                  <a:pt x="1" y="1"/>
                </a:lnTo>
                <a:close/>
              </a:path>
            </a:pathLst>
          </a:custGeom>
          <a:solidFill>
            <a:schemeClr val="accent3"/>
          </a:solidFill>
          <a:ln w="9525" cap="flat" cmpd="sng">
            <a:solidFill>
              <a:srgbClr val="2D435B"/>
            </a:solidFill>
            <a:prstDash val="solid"/>
            <a:miter lim="10781"/>
            <a:headEnd type="none" w="sm" len="sm"/>
            <a:tailEnd type="none" w="sm" len="sm"/>
          </a:ln>
        </p:spPr>
        <p:txBody>
          <a:bodyPr anchor="ctr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65" name="Google Shape;1971;p48"/>
          <p:cNvGrpSpPr/>
          <p:nvPr/>
        </p:nvGrpSpPr>
        <p:grpSpPr>
          <a:xfrm rot="5400000">
            <a:off x="7654244" y="3383121"/>
            <a:ext cx="1197459" cy="265961"/>
            <a:chOff x="6182269" y="1262346"/>
            <a:chExt cx="1197459" cy="265961"/>
          </a:xfrm>
        </p:grpSpPr>
        <p:sp>
          <p:nvSpPr>
            <p:cNvPr id="1048949" name="Google Shape;1972;p48"/>
            <p:cNvSpPr/>
            <p:nvPr/>
          </p:nvSpPr>
          <p:spPr>
            <a:xfrm>
              <a:off x="6182269" y="1262346"/>
              <a:ext cx="1197459" cy="265961"/>
            </a:xfrm>
            <a:custGeom>
              <a:avLst/>
              <a:ahLst/>
              <a:rect l="l" t="t" r="r" b="b"/>
              <a:pathLst>
                <a:path w="19860" h="4411" extrusionOk="0">
                  <a:moveTo>
                    <a:pt x="0" y="1"/>
                  </a:moveTo>
                  <a:lnTo>
                    <a:pt x="0" y="4410"/>
                  </a:lnTo>
                  <a:lnTo>
                    <a:pt x="19860" y="4410"/>
                  </a:lnTo>
                  <a:lnTo>
                    <a:pt x="19860" y="1"/>
                  </a:lnTo>
                  <a:close/>
                </a:path>
              </a:pathLst>
            </a:custGeom>
            <a:solidFill>
              <a:srgbClr val="E1BAF7"/>
            </a:solidFill>
            <a:ln w="4575" cap="flat" cmpd="sng">
              <a:solidFill>
                <a:srgbClr val="2D435B"/>
              </a:solidFill>
              <a:prstDash val="solid"/>
              <a:miter lim="10781"/>
              <a:headEnd type="none" w="sm" len="sm"/>
              <a:tailEnd type="none" w="sm" len="sm"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950" name="Google Shape;1973;p48"/>
            <p:cNvSpPr/>
            <p:nvPr/>
          </p:nvSpPr>
          <p:spPr>
            <a:xfrm>
              <a:off x="6182269" y="1471027"/>
              <a:ext cx="54688" cy="57280"/>
            </a:xfrm>
            <a:custGeom>
              <a:avLst/>
              <a:ahLst/>
              <a:rect l="l" t="t" r="r" b="b"/>
              <a:pathLst>
                <a:path w="907" h="950" extrusionOk="0">
                  <a:moveTo>
                    <a:pt x="0" y="1"/>
                  </a:moveTo>
                  <a:lnTo>
                    <a:pt x="0" y="270"/>
                  </a:lnTo>
                  <a:lnTo>
                    <a:pt x="680" y="949"/>
                  </a:lnTo>
                  <a:lnTo>
                    <a:pt x="906" y="94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951" name="Google Shape;1974;p48"/>
            <p:cNvSpPr/>
            <p:nvPr/>
          </p:nvSpPr>
          <p:spPr>
            <a:xfrm>
              <a:off x="6182269" y="1403436"/>
              <a:ext cx="124871" cy="124871"/>
            </a:xfrm>
            <a:custGeom>
              <a:avLst/>
              <a:ahLst/>
              <a:rect l="l" t="t" r="r" b="b"/>
              <a:pathLst>
                <a:path w="2071" h="2071" extrusionOk="0">
                  <a:moveTo>
                    <a:pt x="0" y="0"/>
                  </a:moveTo>
                  <a:lnTo>
                    <a:pt x="0" y="270"/>
                  </a:lnTo>
                  <a:lnTo>
                    <a:pt x="1801" y="2070"/>
                  </a:lnTo>
                  <a:lnTo>
                    <a:pt x="2070" y="20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952" name="Google Shape;1975;p48"/>
            <p:cNvSpPr/>
            <p:nvPr/>
          </p:nvSpPr>
          <p:spPr>
            <a:xfrm>
              <a:off x="6182269" y="1335845"/>
              <a:ext cx="192462" cy="192462"/>
            </a:xfrm>
            <a:custGeom>
              <a:avLst/>
              <a:ahLst/>
              <a:rect l="l" t="t" r="r" b="b"/>
              <a:pathLst>
                <a:path w="3192" h="3192" extrusionOk="0">
                  <a:moveTo>
                    <a:pt x="0" y="0"/>
                  </a:moveTo>
                  <a:lnTo>
                    <a:pt x="0" y="270"/>
                  </a:lnTo>
                  <a:lnTo>
                    <a:pt x="2922" y="3191"/>
                  </a:lnTo>
                  <a:lnTo>
                    <a:pt x="3192" y="31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953" name="Google Shape;1976;p48"/>
            <p:cNvSpPr/>
            <p:nvPr/>
          </p:nvSpPr>
          <p:spPr>
            <a:xfrm>
              <a:off x="6182269" y="1268194"/>
              <a:ext cx="260052" cy="260113"/>
            </a:xfrm>
            <a:custGeom>
              <a:avLst/>
              <a:ahLst/>
              <a:rect l="l" t="t" r="r" b="b"/>
              <a:pathLst>
                <a:path w="4313" h="4314" extrusionOk="0">
                  <a:moveTo>
                    <a:pt x="0" y="1"/>
                  </a:moveTo>
                  <a:lnTo>
                    <a:pt x="0" y="217"/>
                  </a:lnTo>
                  <a:lnTo>
                    <a:pt x="4043" y="4313"/>
                  </a:lnTo>
                  <a:lnTo>
                    <a:pt x="4313" y="431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954" name="Google Shape;1977;p48"/>
            <p:cNvSpPr/>
            <p:nvPr/>
          </p:nvSpPr>
          <p:spPr>
            <a:xfrm>
              <a:off x="6228394" y="1262346"/>
              <a:ext cx="281578" cy="265961"/>
            </a:xfrm>
            <a:custGeom>
              <a:avLst/>
              <a:ahLst/>
              <a:rect l="l" t="t" r="r" b="b"/>
              <a:pathLst>
                <a:path w="4670" h="4411" extrusionOk="0">
                  <a:moveTo>
                    <a:pt x="1" y="1"/>
                  </a:moveTo>
                  <a:lnTo>
                    <a:pt x="4400" y="4410"/>
                  </a:lnTo>
                  <a:lnTo>
                    <a:pt x="4669" y="4410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955" name="Google Shape;1978;p48"/>
            <p:cNvSpPr/>
            <p:nvPr/>
          </p:nvSpPr>
          <p:spPr>
            <a:xfrm>
              <a:off x="6296045" y="1262346"/>
              <a:ext cx="282181" cy="265961"/>
            </a:xfrm>
            <a:custGeom>
              <a:avLst/>
              <a:ahLst/>
              <a:rect l="l" t="t" r="r" b="b"/>
              <a:pathLst>
                <a:path w="4680" h="4411" extrusionOk="0">
                  <a:moveTo>
                    <a:pt x="0" y="1"/>
                  </a:moveTo>
                  <a:lnTo>
                    <a:pt x="4453" y="4410"/>
                  </a:lnTo>
                  <a:lnTo>
                    <a:pt x="4679" y="4410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956" name="Google Shape;1979;p48"/>
            <p:cNvSpPr/>
            <p:nvPr/>
          </p:nvSpPr>
          <p:spPr>
            <a:xfrm>
              <a:off x="6363636" y="1262346"/>
              <a:ext cx="282181" cy="265961"/>
            </a:xfrm>
            <a:custGeom>
              <a:avLst/>
              <a:ahLst/>
              <a:rect l="l" t="t" r="r" b="b"/>
              <a:pathLst>
                <a:path w="4680" h="4411" extrusionOk="0">
                  <a:moveTo>
                    <a:pt x="0" y="1"/>
                  </a:moveTo>
                  <a:lnTo>
                    <a:pt x="4453" y="4410"/>
                  </a:lnTo>
                  <a:lnTo>
                    <a:pt x="4680" y="4410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957" name="Google Shape;1980;p48"/>
            <p:cNvSpPr/>
            <p:nvPr/>
          </p:nvSpPr>
          <p:spPr>
            <a:xfrm>
              <a:off x="6434482" y="1262346"/>
              <a:ext cx="281517" cy="265961"/>
            </a:xfrm>
            <a:custGeom>
              <a:avLst/>
              <a:ahLst/>
              <a:rect l="l" t="t" r="r" b="b"/>
              <a:pathLst>
                <a:path w="4669" h="4411" extrusionOk="0">
                  <a:moveTo>
                    <a:pt x="1" y="1"/>
                  </a:moveTo>
                  <a:lnTo>
                    <a:pt x="4399" y="4410"/>
                  </a:lnTo>
                  <a:lnTo>
                    <a:pt x="4669" y="4410"/>
                  </a:lnTo>
                  <a:lnTo>
                    <a:pt x="227" y="1"/>
                  </a:ln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958" name="Google Shape;1981;p48"/>
            <p:cNvSpPr/>
            <p:nvPr/>
          </p:nvSpPr>
          <p:spPr>
            <a:xfrm>
              <a:off x="6502073" y="1262346"/>
              <a:ext cx="281578" cy="265961"/>
            </a:xfrm>
            <a:custGeom>
              <a:avLst/>
              <a:ahLst/>
              <a:rect l="l" t="t" r="r" b="b"/>
              <a:pathLst>
                <a:path w="4670" h="4411" extrusionOk="0">
                  <a:moveTo>
                    <a:pt x="1" y="1"/>
                  </a:moveTo>
                  <a:lnTo>
                    <a:pt x="4400" y="4410"/>
                  </a:lnTo>
                  <a:lnTo>
                    <a:pt x="4669" y="4410"/>
                  </a:lnTo>
                  <a:lnTo>
                    <a:pt x="227" y="1"/>
                  </a:ln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959" name="Google Shape;1982;p48"/>
            <p:cNvSpPr/>
            <p:nvPr/>
          </p:nvSpPr>
          <p:spPr>
            <a:xfrm>
              <a:off x="6569724" y="1262346"/>
              <a:ext cx="281517" cy="265961"/>
            </a:xfrm>
            <a:custGeom>
              <a:avLst/>
              <a:ahLst/>
              <a:rect l="l" t="t" r="r" b="b"/>
              <a:pathLst>
                <a:path w="4669" h="4411" extrusionOk="0">
                  <a:moveTo>
                    <a:pt x="0" y="1"/>
                  </a:moveTo>
                  <a:lnTo>
                    <a:pt x="4399" y="4410"/>
                  </a:lnTo>
                  <a:lnTo>
                    <a:pt x="4668" y="4410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960" name="Google Shape;1983;p48"/>
            <p:cNvSpPr/>
            <p:nvPr/>
          </p:nvSpPr>
          <p:spPr>
            <a:xfrm>
              <a:off x="6637314" y="1262346"/>
              <a:ext cx="282181" cy="265961"/>
            </a:xfrm>
            <a:custGeom>
              <a:avLst/>
              <a:ahLst/>
              <a:rect l="l" t="t" r="r" b="b"/>
              <a:pathLst>
                <a:path w="4680" h="4411" extrusionOk="0">
                  <a:moveTo>
                    <a:pt x="0" y="1"/>
                  </a:moveTo>
                  <a:lnTo>
                    <a:pt x="4410" y="4410"/>
                  </a:lnTo>
                  <a:lnTo>
                    <a:pt x="4680" y="4410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961" name="Google Shape;1984;p48"/>
            <p:cNvSpPr/>
            <p:nvPr/>
          </p:nvSpPr>
          <p:spPr>
            <a:xfrm>
              <a:off x="6704905" y="1262346"/>
              <a:ext cx="282181" cy="265961"/>
            </a:xfrm>
            <a:custGeom>
              <a:avLst/>
              <a:ahLst/>
              <a:rect l="l" t="t" r="r" b="b"/>
              <a:pathLst>
                <a:path w="4680" h="4411" extrusionOk="0">
                  <a:moveTo>
                    <a:pt x="1" y="1"/>
                  </a:moveTo>
                  <a:lnTo>
                    <a:pt x="4453" y="4410"/>
                  </a:lnTo>
                  <a:lnTo>
                    <a:pt x="4680" y="4410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962" name="Google Shape;1985;p48"/>
            <p:cNvSpPr/>
            <p:nvPr/>
          </p:nvSpPr>
          <p:spPr>
            <a:xfrm>
              <a:off x="6773159" y="1262346"/>
              <a:ext cx="281578" cy="265961"/>
            </a:xfrm>
            <a:custGeom>
              <a:avLst/>
              <a:ahLst/>
              <a:rect l="l" t="t" r="r" b="b"/>
              <a:pathLst>
                <a:path w="4670" h="4411" extrusionOk="0">
                  <a:moveTo>
                    <a:pt x="1" y="1"/>
                  </a:moveTo>
                  <a:lnTo>
                    <a:pt x="4443" y="4410"/>
                  </a:lnTo>
                  <a:lnTo>
                    <a:pt x="4669" y="4410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963" name="Google Shape;1986;p48"/>
            <p:cNvSpPr/>
            <p:nvPr/>
          </p:nvSpPr>
          <p:spPr>
            <a:xfrm>
              <a:off x="6843402" y="1262346"/>
              <a:ext cx="281517" cy="265961"/>
            </a:xfrm>
            <a:custGeom>
              <a:avLst/>
              <a:ahLst/>
              <a:rect l="l" t="t" r="r" b="b"/>
              <a:pathLst>
                <a:path w="4669" h="4411" extrusionOk="0">
                  <a:moveTo>
                    <a:pt x="0" y="1"/>
                  </a:moveTo>
                  <a:lnTo>
                    <a:pt x="4399" y="4410"/>
                  </a:lnTo>
                  <a:lnTo>
                    <a:pt x="4668" y="4410"/>
                  </a:lnTo>
                  <a:lnTo>
                    <a:pt x="227" y="1"/>
                  </a:ln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964" name="Google Shape;1987;p48"/>
            <p:cNvSpPr/>
            <p:nvPr/>
          </p:nvSpPr>
          <p:spPr>
            <a:xfrm>
              <a:off x="6910993" y="1262346"/>
              <a:ext cx="281517" cy="265961"/>
            </a:xfrm>
            <a:custGeom>
              <a:avLst/>
              <a:ahLst/>
              <a:rect l="l" t="t" r="r" b="b"/>
              <a:pathLst>
                <a:path w="4669" h="4411" extrusionOk="0">
                  <a:moveTo>
                    <a:pt x="0" y="1"/>
                  </a:moveTo>
                  <a:lnTo>
                    <a:pt x="4399" y="4410"/>
                  </a:lnTo>
                  <a:lnTo>
                    <a:pt x="4669" y="4410"/>
                  </a:lnTo>
                  <a:lnTo>
                    <a:pt x="227" y="1"/>
                  </a:ln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965" name="Google Shape;1988;p48"/>
            <p:cNvSpPr/>
            <p:nvPr/>
          </p:nvSpPr>
          <p:spPr>
            <a:xfrm>
              <a:off x="6978583" y="1262346"/>
              <a:ext cx="282181" cy="265961"/>
            </a:xfrm>
            <a:custGeom>
              <a:avLst/>
              <a:ahLst/>
              <a:rect l="l" t="t" r="r" b="b"/>
              <a:pathLst>
                <a:path w="4680" h="4411" extrusionOk="0">
                  <a:moveTo>
                    <a:pt x="1" y="1"/>
                  </a:moveTo>
                  <a:lnTo>
                    <a:pt x="4410" y="4410"/>
                  </a:lnTo>
                  <a:lnTo>
                    <a:pt x="4680" y="4410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966" name="Google Shape;1989;p48"/>
            <p:cNvSpPr/>
            <p:nvPr/>
          </p:nvSpPr>
          <p:spPr>
            <a:xfrm>
              <a:off x="7046174" y="1262346"/>
              <a:ext cx="282241" cy="265961"/>
            </a:xfrm>
            <a:custGeom>
              <a:avLst/>
              <a:ahLst/>
              <a:rect l="l" t="t" r="r" b="b"/>
              <a:pathLst>
                <a:path w="4681" h="4411" extrusionOk="0">
                  <a:moveTo>
                    <a:pt x="1" y="1"/>
                  </a:moveTo>
                  <a:lnTo>
                    <a:pt x="4410" y="4410"/>
                  </a:lnTo>
                  <a:lnTo>
                    <a:pt x="4680" y="4410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967" name="Google Shape;1990;p48"/>
            <p:cNvSpPr/>
            <p:nvPr/>
          </p:nvSpPr>
          <p:spPr>
            <a:xfrm>
              <a:off x="7114428" y="1262346"/>
              <a:ext cx="265298" cy="262705"/>
            </a:xfrm>
            <a:custGeom>
              <a:avLst/>
              <a:ahLst/>
              <a:rect l="l" t="t" r="r" b="b"/>
              <a:pathLst>
                <a:path w="4400" h="4357" extrusionOk="0">
                  <a:moveTo>
                    <a:pt x="1" y="1"/>
                  </a:moveTo>
                  <a:lnTo>
                    <a:pt x="4400" y="4357"/>
                  </a:lnTo>
                  <a:lnTo>
                    <a:pt x="4400" y="4087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968" name="Google Shape;1991;p48"/>
            <p:cNvSpPr/>
            <p:nvPr/>
          </p:nvSpPr>
          <p:spPr>
            <a:xfrm>
              <a:off x="7182078" y="1262346"/>
              <a:ext cx="197647" cy="195115"/>
            </a:xfrm>
            <a:custGeom>
              <a:avLst/>
              <a:ahLst/>
              <a:rect l="l" t="t" r="r" b="b"/>
              <a:pathLst>
                <a:path w="3278" h="3236" extrusionOk="0">
                  <a:moveTo>
                    <a:pt x="0" y="1"/>
                  </a:moveTo>
                  <a:lnTo>
                    <a:pt x="3278" y="3235"/>
                  </a:lnTo>
                  <a:lnTo>
                    <a:pt x="3278" y="2966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969" name="Google Shape;1992;p48"/>
            <p:cNvSpPr/>
            <p:nvPr/>
          </p:nvSpPr>
          <p:spPr>
            <a:xfrm>
              <a:off x="7252262" y="1262346"/>
              <a:ext cx="127464" cy="127464"/>
            </a:xfrm>
            <a:custGeom>
              <a:avLst/>
              <a:ahLst/>
              <a:rect l="l" t="t" r="r" b="b"/>
              <a:pathLst>
                <a:path w="2114" h="2114" extrusionOk="0">
                  <a:moveTo>
                    <a:pt x="1" y="1"/>
                  </a:moveTo>
                  <a:lnTo>
                    <a:pt x="2114" y="2114"/>
                  </a:lnTo>
                  <a:lnTo>
                    <a:pt x="2114" y="1844"/>
                  </a:lnTo>
                  <a:lnTo>
                    <a:pt x="227" y="1"/>
                  </a:ln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970" name="Google Shape;1993;p48"/>
            <p:cNvSpPr/>
            <p:nvPr/>
          </p:nvSpPr>
          <p:spPr>
            <a:xfrm>
              <a:off x="7319852" y="1262346"/>
              <a:ext cx="59873" cy="59873"/>
            </a:xfrm>
            <a:custGeom>
              <a:avLst/>
              <a:ahLst/>
              <a:rect l="l" t="t" r="r" b="b"/>
              <a:pathLst>
                <a:path w="993" h="993" extrusionOk="0">
                  <a:moveTo>
                    <a:pt x="1" y="1"/>
                  </a:moveTo>
                  <a:lnTo>
                    <a:pt x="993" y="993"/>
                  </a:lnTo>
                  <a:lnTo>
                    <a:pt x="993" y="723"/>
                  </a:lnTo>
                  <a:lnTo>
                    <a:pt x="227" y="1"/>
                  </a:ln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048971" name="Google Shape;1994;p48"/>
          <p:cNvSpPr/>
          <p:nvPr/>
        </p:nvSpPr>
        <p:spPr>
          <a:xfrm>
            <a:off x="471488" y="4114825"/>
            <a:ext cx="572700" cy="572700"/>
          </a:xfrm>
          <a:prstGeom prst="donut">
            <a:avLst>
              <a:gd name="adj" fmla="val 14993"/>
            </a:avLst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anchor="ctr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66" name="Google Shape;1995;p48"/>
          <p:cNvGrpSpPr/>
          <p:nvPr/>
        </p:nvGrpSpPr>
        <p:grpSpPr>
          <a:xfrm>
            <a:off x="606448" y="1150361"/>
            <a:ext cx="537980" cy="537206"/>
            <a:chOff x="9234348" y="2174936"/>
            <a:chExt cx="537980" cy="537206"/>
          </a:xfrm>
        </p:grpSpPr>
        <p:sp>
          <p:nvSpPr>
            <p:cNvPr id="1048972" name="Google Shape;1996;p48"/>
            <p:cNvSpPr/>
            <p:nvPr/>
          </p:nvSpPr>
          <p:spPr>
            <a:xfrm>
              <a:off x="9234348" y="2174936"/>
              <a:ext cx="22800" cy="22026"/>
            </a:xfrm>
            <a:custGeom>
              <a:avLst/>
              <a:ahLst/>
              <a:rect l="l" t="t" r="r" b="b"/>
              <a:pathLst>
                <a:path w="324" h="313" extrusionOk="0">
                  <a:moveTo>
                    <a:pt x="183" y="0"/>
                  </a:moveTo>
                  <a:cubicBezTo>
                    <a:pt x="54" y="0"/>
                    <a:pt x="0" y="43"/>
                    <a:pt x="0" y="173"/>
                  </a:cubicBezTo>
                  <a:cubicBezTo>
                    <a:pt x="0" y="270"/>
                    <a:pt x="54" y="313"/>
                    <a:pt x="183" y="313"/>
                  </a:cubicBezTo>
                  <a:cubicBezTo>
                    <a:pt x="270" y="313"/>
                    <a:pt x="323" y="270"/>
                    <a:pt x="323" y="173"/>
                  </a:cubicBezTo>
                  <a:cubicBezTo>
                    <a:pt x="323" y="43"/>
                    <a:pt x="270" y="0"/>
                    <a:pt x="183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973" name="Google Shape;1997;p48"/>
            <p:cNvSpPr/>
            <p:nvPr/>
          </p:nvSpPr>
          <p:spPr>
            <a:xfrm>
              <a:off x="9307181" y="2174936"/>
              <a:ext cx="25826" cy="22026"/>
            </a:xfrm>
            <a:custGeom>
              <a:avLst/>
              <a:ahLst/>
              <a:rect l="l" t="t" r="r" b="b"/>
              <a:pathLst>
                <a:path w="367" h="313" extrusionOk="0">
                  <a:moveTo>
                    <a:pt x="183" y="0"/>
                  </a:moveTo>
                  <a:cubicBezTo>
                    <a:pt x="97" y="0"/>
                    <a:pt x="0" y="43"/>
                    <a:pt x="0" y="173"/>
                  </a:cubicBezTo>
                  <a:cubicBezTo>
                    <a:pt x="0" y="270"/>
                    <a:pt x="97" y="313"/>
                    <a:pt x="183" y="313"/>
                  </a:cubicBezTo>
                  <a:cubicBezTo>
                    <a:pt x="270" y="313"/>
                    <a:pt x="367" y="270"/>
                    <a:pt x="367" y="173"/>
                  </a:cubicBezTo>
                  <a:cubicBezTo>
                    <a:pt x="367" y="43"/>
                    <a:pt x="270" y="0"/>
                    <a:pt x="183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974" name="Google Shape;1998;p48"/>
            <p:cNvSpPr/>
            <p:nvPr/>
          </p:nvSpPr>
          <p:spPr>
            <a:xfrm>
              <a:off x="9380014" y="2174936"/>
              <a:ext cx="25052" cy="22026"/>
            </a:xfrm>
            <a:custGeom>
              <a:avLst/>
              <a:ahLst/>
              <a:rect l="l" t="t" r="r" b="b"/>
              <a:pathLst>
                <a:path w="356" h="313" extrusionOk="0">
                  <a:moveTo>
                    <a:pt x="183" y="0"/>
                  </a:moveTo>
                  <a:cubicBezTo>
                    <a:pt x="86" y="0"/>
                    <a:pt x="0" y="43"/>
                    <a:pt x="0" y="173"/>
                  </a:cubicBezTo>
                  <a:cubicBezTo>
                    <a:pt x="0" y="270"/>
                    <a:pt x="86" y="313"/>
                    <a:pt x="183" y="313"/>
                  </a:cubicBezTo>
                  <a:cubicBezTo>
                    <a:pt x="270" y="313"/>
                    <a:pt x="356" y="270"/>
                    <a:pt x="356" y="173"/>
                  </a:cubicBezTo>
                  <a:cubicBezTo>
                    <a:pt x="356" y="43"/>
                    <a:pt x="270" y="0"/>
                    <a:pt x="183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975" name="Google Shape;1999;p48"/>
            <p:cNvSpPr/>
            <p:nvPr/>
          </p:nvSpPr>
          <p:spPr>
            <a:xfrm>
              <a:off x="9455873" y="2174936"/>
              <a:ext cx="22026" cy="22026"/>
            </a:xfrm>
            <a:custGeom>
              <a:avLst/>
              <a:ahLst/>
              <a:rect l="l" t="t" r="r" b="b"/>
              <a:pathLst>
                <a:path w="313" h="313" extrusionOk="0">
                  <a:moveTo>
                    <a:pt x="140" y="0"/>
                  </a:moveTo>
                  <a:cubicBezTo>
                    <a:pt x="43" y="0"/>
                    <a:pt x="0" y="43"/>
                    <a:pt x="0" y="173"/>
                  </a:cubicBezTo>
                  <a:cubicBezTo>
                    <a:pt x="0" y="270"/>
                    <a:pt x="43" y="313"/>
                    <a:pt x="140" y="313"/>
                  </a:cubicBezTo>
                  <a:cubicBezTo>
                    <a:pt x="227" y="313"/>
                    <a:pt x="313" y="270"/>
                    <a:pt x="313" y="173"/>
                  </a:cubicBezTo>
                  <a:cubicBezTo>
                    <a:pt x="313" y="43"/>
                    <a:pt x="227" y="0"/>
                    <a:pt x="140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976" name="Google Shape;2000;p48"/>
            <p:cNvSpPr/>
            <p:nvPr/>
          </p:nvSpPr>
          <p:spPr>
            <a:xfrm>
              <a:off x="9528706" y="2174936"/>
              <a:ext cx="22026" cy="22026"/>
            </a:xfrm>
            <a:custGeom>
              <a:avLst/>
              <a:ahLst/>
              <a:rect l="l" t="t" r="r" b="b"/>
              <a:pathLst>
                <a:path w="313" h="313" extrusionOk="0">
                  <a:moveTo>
                    <a:pt x="184" y="0"/>
                  </a:moveTo>
                  <a:cubicBezTo>
                    <a:pt x="86" y="0"/>
                    <a:pt x="0" y="43"/>
                    <a:pt x="0" y="173"/>
                  </a:cubicBezTo>
                  <a:cubicBezTo>
                    <a:pt x="0" y="270"/>
                    <a:pt x="86" y="313"/>
                    <a:pt x="184" y="313"/>
                  </a:cubicBezTo>
                  <a:cubicBezTo>
                    <a:pt x="270" y="313"/>
                    <a:pt x="313" y="270"/>
                    <a:pt x="313" y="173"/>
                  </a:cubicBezTo>
                  <a:cubicBezTo>
                    <a:pt x="313" y="43"/>
                    <a:pt x="270" y="0"/>
                    <a:pt x="184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977" name="Google Shape;2001;p48"/>
            <p:cNvSpPr/>
            <p:nvPr/>
          </p:nvSpPr>
          <p:spPr>
            <a:xfrm>
              <a:off x="9601539" y="2174936"/>
              <a:ext cx="25122" cy="22026"/>
            </a:xfrm>
            <a:custGeom>
              <a:avLst/>
              <a:ahLst/>
              <a:rect l="l" t="t" r="r" b="b"/>
              <a:pathLst>
                <a:path w="357" h="313" extrusionOk="0">
                  <a:moveTo>
                    <a:pt x="173" y="0"/>
                  </a:moveTo>
                  <a:cubicBezTo>
                    <a:pt x="86" y="0"/>
                    <a:pt x="0" y="43"/>
                    <a:pt x="0" y="173"/>
                  </a:cubicBezTo>
                  <a:cubicBezTo>
                    <a:pt x="0" y="270"/>
                    <a:pt x="86" y="313"/>
                    <a:pt x="173" y="313"/>
                  </a:cubicBezTo>
                  <a:cubicBezTo>
                    <a:pt x="270" y="313"/>
                    <a:pt x="356" y="270"/>
                    <a:pt x="356" y="173"/>
                  </a:cubicBezTo>
                  <a:cubicBezTo>
                    <a:pt x="356" y="43"/>
                    <a:pt x="270" y="0"/>
                    <a:pt x="173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978" name="Google Shape;2002;p48"/>
            <p:cNvSpPr/>
            <p:nvPr/>
          </p:nvSpPr>
          <p:spPr>
            <a:xfrm>
              <a:off x="9674373" y="2174936"/>
              <a:ext cx="25122" cy="22026"/>
            </a:xfrm>
            <a:custGeom>
              <a:avLst/>
              <a:ahLst/>
              <a:rect l="l" t="t" r="r" b="b"/>
              <a:pathLst>
                <a:path w="357" h="313" extrusionOk="0">
                  <a:moveTo>
                    <a:pt x="173" y="0"/>
                  </a:moveTo>
                  <a:cubicBezTo>
                    <a:pt x="87" y="0"/>
                    <a:pt x="0" y="43"/>
                    <a:pt x="0" y="173"/>
                  </a:cubicBezTo>
                  <a:cubicBezTo>
                    <a:pt x="0" y="270"/>
                    <a:pt x="87" y="313"/>
                    <a:pt x="173" y="313"/>
                  </a:cubicBezTo>
                  <a:cubicBezTo>
                    <a:pt x="270" y="313"/>
                    <a:pt x="356" y="270"/>
                    <a:pt x="356" y="173"/>
                  </a:cubicBezTo>
                  <a:cubicBezTo>
                    <a:pt x="356" y="43"/>
                    <a:pt x="270" y="0"/>
                    <a:pt x="173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979" name="Google Shape;2003;p48"/>
            <p:cNvSpPr/>
            <p:nvPr/>
          </p:nvSpPr>
          <p:spPr>
            <a:xfrm>
              <a:off x="9750232" y="2174936"/>
              <a:ext cx="22096" cy="22026"/>
            </a:xfrm>
            <a:custGeom>
              <a:avLst/>
              <a:ahLst/>
              <a:rect l="l" t="t" r="r" b="b"/>
              <a:pathLst>
                <a:path w="314" h="313" extrusionOk="0">
                  <a:moveTo>
                    <a:pt x="130" y="0"/>
                  </a:moveTo>
                  <a:cubicBezTo>
                    <a:pt x="44" y="0"/>
                    <a:pt x="0" y="43"/>
                    <a:pt x="0" y="173"/>
                  </a:cubicBezTo>
                  <a:cubicBezTo>
                    <a:pt x="0" y="270"/>
                    <a:pt x="44" y="313"/>
                    <a:pt x="130" y="313"/>
                  </a:cubicBezTo>
                  <a:cubicBezTo>
                    <a:pt x="216" y="313"/>
                    <a:pt x="313" y="270"/>
                    <a:pt x="313" y="173"/>
                  </a:cubicBezTo>
                  <a:cubicBezTo>
                    <a:pt x="313" y="43"/>
                    <a:pt x="216" y="0"/>
                    <a:pt x="130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980" name="Google Shape;2004;p48"/>
            <p:cNvSpPr/>
            <p:nvPr/>
          </p:nvSpPr>
          <p:spPr>
            <a:xfrm>
              <a:off x="9234348" y="2247769"/>
              <a:ext cx="22800" cy="25122"/>
            </a:xfrm>
            <a:custGeom>
              <a:avLst/>
              <a:ahLst/>
              <a:rect l="l" t="t" r="r" b="b"/>
              <a:pathLst>
                <a:path w="324" h="357" extrusionOk="0">
                  <a:moveTo>
                    <a:pt x="183" y="0"/>
                  </a:moveTo>
                  <a:cubicBezTo>
                    <a:pt x="54" y="0"/>
                    <a:pt x="0" y="87"/>
                    <a:pt x="0" y="173"/>
                  </a:cubicBezTo>
                  <a:cubicBezTo>
                    <a:pt x="0" y="270"/>
                    <a:pt x="54" y="356"/>
                    <a:pt x="183" y="356"/>
                  </a:cubicBezTo>
                  <a:cubicBezTo>
                    <a:pt x="270" y="356"/>
                    <a:pt x="323" y="270"/>
                    <a:pt x="323" y="173"/>
                  </a:cubicBezTo>
                  <a:cubicBezTo>
                    <a:pt x="323" y="87"/>
                    <a:pt x="270" y="0"/>
                    <a:pt x="183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981" name="Google Shape;2005;p48"/>
            <p:cNvSpPr/>
            <p:nvPr/>
          </p:nvSpPr>
          <p:spPr>
            <a:xfrm>
              <a:off x="9307181" y="2247769"/>
              <a:ext cx="25826" cy="25122"/>
            </a:xfrm>
            <a:custGeom>
              <a:avLst/>
              <a:ahLst/>
              <a:rect l="l" t="t" r="r" b="b"/>
              <a:pathLst>
                <a:path w="367" h="357" extrusionOk="0">
                  <a:moveTo>
                    <a:pt x="183" y="0"/>
                  </a:moveTo>
                  <a:cubicBezTo>
                    <a:pt x="97" y="0"/>
                    <a:pt x="0" y="87"/>
                    <a:pt x="0" y="173"/>
                  </a:cubicBezTo>
                  <a:cubicBezTo>
                    <a:pt x="0" y="270"/>
                    <a:pt x="97" y="356"/>
                    <a:pt x="183" y="356"/>
                  </a:cubicBezTo>
                  <a:cubicBezTo>
                    <a:pt x="270" y="356"/>
                    <a:pt x="367" y="270"/>
                    <a:pt x="367" y="173"/>
                  </a:cubicBezTo>
                  <a:cubicBezTo>
                    <a:pt x="367" y="87"/>
                    <a:pt x="270" y="0"/>
                    <a:pt x="183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982" name="Google Shape;2006;p48"/>
            <p:cNvSpPr/>
            <p:nvPr/>
          </p:nvSpPr>
          <p:spPr>
            <a:xfrm>
              <a:off x="9380014" y="2247769"/>
              <a:ext cx="25052" cy="25122"/>
            </a:xfrm>
            <a:custGeom>
              <a:avLst/>
              <a:ahLst/>
              <a:rect l="l" t="t" r="r" b="b"/>
              <a:pathLst>
                <a:path w="356" h="357" extrusionOk="0">
                  <a:moveTo>
                    <a:pt x="183" y="0"/>
                  </a:moveTo>
                  <a:cubicBezTo>
                    <a:pt x="86" y="0"/>
                    <a:pt x="0" y="87"/>
                    <a:pt x="0" y="173"/>
                  </a:cubicBezTo>
                  <a:cubicBezTo>
                    <a:pt x="0" y="270"/>
                    <a:pt x="86" y="356"/>
                    <a:pt x="183" y="356"/>
                  </a:cubicBezTo>
                  <a:cubicBezTo>
                    <a:pt x="270" y="356"/>
                    <a:pt x="356" y="270"/>
                    <a:pt x="356" y="173"/>
                  </a:cubicBezTo>
                  <a:cubicBezTo>
                    <a:pt x="356" y="87"/>
                    <a:pt x="270" y="0"/>
                    <a:pt x="183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983" name="Google Shape;2007;p48"/>
            <p:cNvSpPr/>
            <p:nvPr/>
          </p:nvSpPr>
          <p:spPr>
            <a:xfrm>
              <a:off x="9455873" y="2247769"/>
              <a:ext cx="22026" cy="25122"/>
            </a:xfrm>
            <a:custGeom>
              <a:avLst/>
              <a:ahLst/>
              <a:rect l="l" t="t" r="r" b="b"/>
              <a:pathLst>
                <a:path w="313" h="357" extrusionOk="0">
                  <a:moveTo>
                    <a:pt x="140" y="0"/>
                  </a:moveTo>
                  <a:cubicBezTo>
                    <a:pt x="43" y="0"/>
                    <a:pt x="0" y="87"/>
                    <a:pt x="0" y="173"/>
                  </a:cubicBezTo>
                  <a:cubicBezTo>
                    <a:pt x="0" y="270"/>
                    <a:pt x="43" y="356"/>
                    <a:pt x="140" y="356"/>
                  </a:cubicBezTo>
                  <a:cubicBezTo>
                    <a:pt x="227" y="356"/>
                    <a:pt x="313" y="270"/>
                    <a:pt x="313" y="173"/>
                  </a:cubicBezTo>
                  <a:cubicBezTo>
                    <a:pt x="313" y="87"/>
                    <a:pt x="227" y="0"/>
                    <a:pt x="140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984" name="Google Shape;2008;p48"/>
            <p:cNvSpPr/>
            <p:nvPr/>
          </p:nvSpPr>
          <p:spPr>
            <a:xfrm>
              <a:off x="9528706" y="2247769"/>
              <a:ext cx="22026" cy="25122"/>
            </a:xfrm>
            <a:custGeom>
              <a:avLst/>
              <a:ahLst/>
              <a:rect l="l" t="t" r="r" b="b"/>
              <a:pathLst>
                <a:path w="313" h="357" extrusionOk="0">
                  <a:moveTo>
                    <a:pt x="184" y="0"/>
                  </a:moveTo>
                  <a:cubicBezTo>
                    <a:pt x="86" y="0"/>
                    <a:pt x="0" y="87"/>
                    <a:pt x="0" y="173"/>
                  </a:cubicBezTo>
                  <a:cubicBezTo>
                    <a:pt x="0" y="270"/>
                    <a:pt x="86" y="356"/>
                    <a:pt x="184" y="356"/>
                  </a:cubicBezTo>
                  <a:cubicBezTo>
                    <a:pt x="270" y="356"/>
                    <a:pt x="313" y="270"/>
                    <a:pt x="313" y="173"/>
                  </a:cubicBezTo>
                  <a:cubicBezTo>
                    <a:pt x="313" y="87"/>
                    <a:pt x="270" y="0"/>
                    <a:pt x="184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985" name="Google Shape;2009;p48"/>
            <p:cNvSpPr/>
            <p:nvPr/>
          </p:nvSpPr>
          <p:spPr>
            <a:xfrm>
              <a:off x="9601539" y="2247769"/>
              <a:ext cx="25122" cy="25122"/>
            </a:xfrm>
            <a:custGeom>
              <a:avLst/>
              <a:ahLst/>
              <a:rect l="l" t="t" r="r" b="b"/>
              <a:pathLst>
                <a:path w="357" h="357" extrusionOk="0">
                  <a:moveTo>
                    <a:pt x="173" y="0"/>
                  </a:moveTo>
                  <a:cubicBezTo>
                    <a:pt x="86" y="0"/>
                    <a:pt x="0" y="87"/>
                    <a:pt x="0" y="173"/>
                  </a:cubicBezTo>
                  <a:cubicBezTo>
                    <a:pt x="0" y="270"/>
                    <a:pt x="86" y="356"/>
                    <a:pt x="173" y="356"/>
                  </a:cubicBezTo>
                  <a:cubicBezTo>
                    <a:pt x="270" y="356"/>
                    <a:pt x="356" y="270"/>
                    <a:pt x="356" y="173"/>
                  </a:cubicBezTo>
                  <a:cubicBezTo>
                    <a:pt x="356" y="87"/>
                    <a:pt x="270" y="0"/>
                    <a:pt x="173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986" name="Google Shape;2010;p48"/>
            <p:cNvSpPr/>
            <p:nvPr/>
          </p:nvSpPr>
          <p:spPr>
            <a:xfrm>
              <a:off x="9674373" y="2247769"/>
              <a:ext cx="25122" cy="25122"/>
            </a:xfrm>
            <a:custGeom>
              <a:avLst/>
              <a:ahLst/>
              <a:rect l="l" t="t" r="r" b="b"/>
              <a:pathLst>
                <a:path w="357" h="357" extrusionOk="0">
                  <a:moveTo>
                    <a:pt x="173" y="0"/>
                  </a:moveTo>
                  <a:cubicBezTo>
                    <a:pt x="87" y="0"/>
                    <a:pt x="0" y="87"/>
                    <a:pt x="0" y="173"/>
                  </a:cubicBezTo>
                  <a:cubicBezTo>
                    <a:pt x="0" y="270"/>
                    <a:pt x="87" y="356"/>
                    <a:pt x="173" y="356"/>
                  </a:cubicBezTo>
                  <a:cubicBezTo>
                    <a:pt x="270" y="356"/>
                    <a:pt x="356" y="270"/>
                    <a:pt x="356" y="173"/>
                  </a:cubicBezTo>
                  <a:cubicBezTo>
                    <a:pt x="356" y="87"/>
                    <a:pt x="270" y="0"/>
                    <a:pt x="173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987" name="Google Shape;2011;p48"/>
            <p:cNvSpPr/>
            <p:nvPr/>
          </p:nvSpPr>
          <p:spPr>
            <a:xfrm>
              <a:off x="9750232" y="2247769"/>
              <a:ext cx="22096" cy="25122"/>
            </a:xfrm>
            <a:custGeom>
              <a:avLst/>
              <a:ahLst/>
              <a:rect l="l" t="t" r="r" b="b"/>
              <a:pathLst>
                <a:path w="314" h="357" extrusionOk="0">
                  <a:moveTo>
                    <a:pt x="130" y="0"/>
                  </a:moveTo>
                  <a:cubicBezTo>
                    <a:pt x="44" y="0"/>
                    <a:pt x="0" y="87"/>
                    <a:pt x="0" y="173"/>
                  </a:cubicBezTo>
                  <a:cubicBezTo>
                    <a:pt x="0" y="270"/>
                    <a:pt x="44" y="356"/>
                    <a:pt x="130" y="356"/>
                  </a:cubicBezTo>
                  <a:cubicBezTo>
                    <a:pt x="216" y="356"/>
                    <a:pt x="313" y="270"/>
                    <a:pt x="313" y="173"/>
                  </a:cubicBezTo>
                  <a:cubicBezTo>
                    <a:pt x="313" y="87"/>
                    <a:pt x="216" y="0"/>
                    <a:pt x="130" y="0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988" name="Google Shape;2012;p48"/>
            <p:cNvSpPr/>
            <p:nvPr/>
          </p:nvSpPr>
          <p:spPr>
            <a:xfrm>
              <a:off x="9234348" y="2319829"/>
              <a:ext cx="22800" cy="25896"/>
            </a:xfrm>
            <a:custGeom>
              <a:avLst/>
              <a:ahLst/>
              <a:rect l="l" t="t" r="r" b="b"/>
              <a:pathLst>
                <a:path w="324" h="368" extrusionOk="0">
                  <a:moveTo>
                    <a:pt x="183" y="1"/>
                  </a:moveTo>
                  <a:cubicBezTo>
                    <a:pt x="54" y="1"/>
                    <a:pt x="0" y="98"/>
                    <a:pt x="0" y="184"/>
                  </a:cubicBezTo>
                  <a:cubicBezTo>
                    <a:pt x="0" y="270"/>
                    <a:pt x="54" y="367"/>
                    <a:pt x="183" y="367"/>
                  </a:cubicBezTo>
                  <a:cubicBezTo>
                    <a:pt x="270" y="367"/>
                    <a:pt x="323" y="270"/>
                    <a:pt x="323" y="184"/>
                  </a:cubicBezTo>
                  <a:cubicBezTo>
                    <a:pt x="323" y="98"/>
                    <a:pt x="270" y="1"/>
                    <a:pt x="18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989" name="Google Shape;2013;p48"/>
            <p:cNvSpPr/>
            <p:nvPr/>
          </p:nvSpPr>
          <p:spPr>
            <a:xfrm>
              <a:off x="9307181" y="2319829"/>
              <a:ext cx="25826" cy="25896"/>
            </a:xfrm>
            <a:custGeom>
              <a:avLst/>
              <a:ahLst/>
              <a:rect l="l" t="t" r="r" b="b"/>
              <a:pathLst>
                <a:path w="367" h="368" extrusionOk="0">
                  <a:moveTo>
                    <a:pt x="183" y="1"/>
                  </a:moveTo>
                  <a:cubicBezTo>
                    <a:pt x="97" y="1"/>
                    <a:pt x="0" y="98"/>
                    <a:pt x="0" y="184"/>
                  </a:cubicBezTo>
                  <a:cubicBezTo>
                    <a:pt x="0" y="270"/>
                    <a:pt x="97" y="367"/>
                    <a:pt x="183" y="367"/>
                  </a:cubicBezTo>
                  <a:cubicBezTo>
                    <a:pt x="270" y="367"/>
                    <a:pt x="367" y="270"/>
                    <a:pt x="367" y="184"/>
                  </a:cubicBezTo>
                  <a:cubicBezTo>
                    <a:pt x="367" y="98"/>
                    <a:pt x="270" y="1"/>
                    <a:pt x="18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990" name="Google Shape;2014;p48"/>
            <p:cNvSpPr/>
            <p:nvPr/>
          </p:nvSpPr>
          <p:spPr>
            <a:xfrm>
              <a:off x="9380014" y="2319829"/>
              <a:ext cx="25052" cy="25896"/>
            </a:xfrm>
            <a:custGeom>
              <a:avLst/>
              <a:ahLst/>
              <a:rect l="l" t="t" r="r" b="b"/>
              <a:pathLst>
                <a:path w="356" h="368" extrusionOk="0">
                  <a:moveTo>
                    <a:pt x="183" y="1"/>
                  </a:moveTo>
                  <a:cubicBezTo>
                    <a:pt x="86" y="1"/>
                    <a:pt x="0" y="98"/>
                    <a:pt x="0" y="184"/>
                  </a:cubicBezTo>
                  <a:cubicBezTo>
                    <a:pt x="0" y="270"/>
                    <a:pt x="86" y="367"/>
                    <a:pt x="183" y="367"/>
                  </a:cubicBezTo>
                  <a:cubicBezTo>
                    <a:pt x="270" y="367"/>
                    <a:pt x="356" y="270"/>
                    <a:pt x="356" y="184"/>
                  </a:cubicBezTo>
                  <a:cubicBezTo>
                    <a:pt x="356" y="98"/>
                    <a:pt x="270" y="1"/>
                    <a:pt x="18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991" name="Google Shape;2015;p48"/>
            <p:cNvSpPr/>
            <p:nvPr/>
          </p:nvSpPr>
          <p:spPr>
            <a:xfrm>
              <a:off x="9455873" y="2319829"/>
              <a:ext cx="22026" cy="25896"/>
            </a:xfrm>
            <a:custGeom>
              <a:avLst/>
              <a:ahLst/>
              <a:rect l="l" t="t" r="r" b="b"/>
              <a:pathLst>
                <a:path w="313" h="368" extrusionOk="0">
                  <a:moveTo>
                    <a:pt x="140" y="1"/>
                  </a:moveTo>
                  <a:cubicBezTo>
                    <a:pt x="43" y="1"/>
                    <a:pt x="0" y="98"/>
                    <a:pt x="0" y="184"/>
                  </a:cubicBezTo>
                  <a:cubicBezTo>
                    <a:pt x="0" y="270"/>
                    <a:pt x="43" y="367"/>
                    <a:pt x="140" y="367"/>
                  </a:cubicBezTo>
                  <a:cubicBezTo>
                    <a:pt x="227" y="367"/>
                    <a:pt x="313" y="270"/>
                    <a:pt x="313" y="184"/>
                  </a:cubicBezTo>
                  <a:cubicBezTo>
                    <a:pt x="313" y="98"/>
                    <a:pt x="227" y="1"/>
                    <a:pt x="140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992" name="Google Shape;2016;p48"/>
            <p:cNvSpPr/>
            <p:nvPr/>
          </p:nvSpPr>
          <p:spPr>
            <a:xfrm>
              <a:off x="9528706" y="2319829"/>
              <a:ext cx="22026" cy="25896"/>
            </a:xfrm>
            <a:custGeom>
              <a:avLst/>
              <a:ahLst/>
              <a:rect l="l" t="t" r="r" b="b"/>
              <a:pathLst>
                <a:path w="313" h="368" extrusionOk="0">
                  <a:moveTo>
                    <a:pt x="184" y="1"/>
                  </a:moveTo>
                  <a:cubicBezTo>
                    <a:pt x="86" y="1"/>
                    <a:pt x="0" y="98"/>
                    <a:pt x="0" y="184"/>
                  </a:cubicBezTo>
                  <a:cubicBezTo>
                    <a:pt x="0" y="270"/>
                    <a:pt x="86" y="367"/>
                    <a:pt x="184" y="367"/>
                  </a:cubicBezTo>
                  <a:cubicBezTo>
                    <a:pt x="270" y="367"/>
                    <a:pt x="313" y="270"/>
                    <a:pt x="313" y="184"/>
                  </a:cubicBezTo>
                  <a:cubicBezTo>
                    <a:pt x="313" y="98"/>
                    <a:pt x="270" y="1"/>
                    <a:pt x="184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993" name="Google Shape;2017;p48"/>
            <p:cNvSpPr/>
            <p:nvPr/>
          </p:nvSpPr>
          <p:spPr>
            <a:xfrm>
              <a:off x="9601539" y="2319829"/>
              <a:ext cx="25122" cy="25896"/>
            </a:xfrm>
            <a:custGeom>
              <a:avLst/>
              <a:ahLst/>
              <a:rect l="l" t="t" r="r" b="b"/>
              <a:pathLst>
                <a:path w="357" h="368" extrusionOk="0">
                  <a:moveTo>
                    <a:pt x="173" y="1"/>
                  </a:moveTo>
                  <a:cubicBezTo>
                    <a:pt x="86" y="1"/>
                    <a:pt x="0" y="98"/>
                    <a:pt x="0" y="184"/>
                  </a:cubicBezTo>
                  <a:cubicBezTo>
                    <a:pt x="0" y="270"/>
                    <a:pt x="86" y="367"/>
                    <a:pt x="173" y="367"/>
                  </a:cubicBezTo>
                  <a:cubicBezTo>
                    <a:pt x="270" y="367"/>
                    <a:pt x="356" y="270"/>
                    <a:pt x="356" y="184"/>
                  </a:cubicBezTo>
                  <a:cubicBezTo>
                    <a:pt x="356" y="98"/>
                    <a:pt x="270" y="1"/>
                    <a:pt x="17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994" name="Google Shape;2018;p48"/>
            <p:cNvSpPr/>
            <p:nvPr/>
          </p:nvSpPr>
          <p:spPr>
            <a:xfrm>
              <a:off x="9674373" y="2319829"/>
              <a:ext cx="25122" cy="25896"/>
            </a:xfrm>
            <a:custGeom>
              <a:avLst/>
              <a:ahLst/>
              <a:rect l="l" t="t" r="r" b="b"/>
              <a:pathLst>
                <a:path w="357" h="368" extrusionOk="0">
                  <a:moveTo>
                    <a:pt x="173" y="1"/>
                  </a:moveTo>
                  <a:cubicBezTo>
                    <a:pt x="87" y="1"/>
                    <a:pt x="0" y="98"/>
                    <a:pt x="0" y="184"/>
                  </a:cubicBezTo>
                  <a:cubicBezTo>
                    <a:pt x="0" y="270"/>
                    <a:pt x="87" y="367"/>
                    <a:pt x="173" y="367"/>
                  </a:cubicBezTo>
                  <a:cubicBezTo>
                    <a:pt x="270" y="367"/>
                    <a:pt x="356" y="270"/>
                    <a:pt x="356" y="184"/>
                  </a:cubicBezTo>
                  <a:cubicBezTo>
                    <a:pt x="356" y="98"/>
                    <a:pt x="270" y="1"/>
                    <a:pt x="17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995" name="Google Shape;2019;p48"/>
            <p:cNvSpPr/>
            <p:nvPr/>
          </p:nvSpPr>
          <p:spPr>
            <a:xfrm>
              <a:off x="9750232" y="2319829"/>
              <a:ext cx="22096" cy="25896"/>
            </a:xfrm>
            <a:custGeom>
              <a:avLst/>
              <a:ahLst/>
              <a:rect l="l" t="t" r="r" b="b"/>
              <a:pathLst>
                <a:path w="314" h="368" extrusionOk="0">
                  <a:moveTo>
                    <a:pt x="130" y="1"/>
                  </a:moveTo>
                  <a:cubicBezTo>
                    <a:pt x="44" y="1"/>
                    <a:pt x="0" y="98"/>
                    <a:pt x="0" y="184"/>
                  </a:cubicBezTo>
                  <a:cubicBezTo>
                    <a:pt x="0" y="270"/>
                    <a:pt x="44" y="367"/>
                    <a:pt x="130" y="367"/>
                  </a:cubicBezTo>
                  <a:cubicBezTo>
                    <a:pt x="216" y="367"/>
                    <a:pt x="313" y="270"/>
                    <a:pt x="313" y="184"/>
                  </a:cubicBezTo>
                  <a:cubicBezTo>
                    <a:pt x="313" y="98"/>
                    <a:pt x="216" y="1"/>
                    <a:pt x="130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996" name="Google Shape;2020;p48"/>
            <p:cNvSpPr/>
            <p:nvPr/>
          </p:nvSpPr>
          <p:spPr>
            <a:xfrm>
              <a:off x="9234348" y="2395688"/>
              <a:ext cx="22800" cy="22870"/>
            </a:xfrm>
            <a:custGeom>
              <a:avLst/>
              <a:ahLst/>
              <a:rect l="l" t="t" r="r" b="b"/>
              <a:pathLst>
                <a:path w="324" h="325" extrusionOk="0">
                  <a:moveTo>
                    <a:pt x="183" y="1"/>
                  </a:moveTo>
                  <a:cubicBezTo>
                    <a:pt x="54" y="1"/>
                    <a:pt x="0" y="55"/>
                    <a:pt x="0" y="141"/>
                  </a:cubicBezTo>
                  <a:cubicBezTo>
                    <a:pt x="0" y="227"/>
                    <a:pt x="54" y="324"/>
                    <a:pt x="183" y="324"/>
                  </a:cubicBezTo>
                  <a:cubicBezTo>
                    <a:pt x="270" y="324"/>
                    <a:pt x="323" y="227"/>
                    <a:pt x="323" y="141"/>
                  </a:cubicBezTo>
                  <a:cubicBezTo>
                    <a:pt x="323" y="55"/>
                    <a:pt x="270" y="1"/>
                    <a:pt x="18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997" name="Google Shape;2021;p48"/>
            <p:cNvSpPr/>
            <p:nvPr/>
          </p:nvSpPr>
          <p:spPr>
            <a:xfrm>
              <a:off x="9307181" y="2395688"/>
              <a:ext cx="25826" cy="22870"/>
            </a:xfrm>
            <a:custGeom>
              <a:avLst/>
              <a:ahLst/>
              <a:rect l="l" t="t" r="r" b="b"/>
              <a:pathLst>
                <a:path w="367" h="325" extrusionOk="0">
                  <a:moveTo>
                    <a:pt x="183" y="1"/>
                  </a:moveTo>
                  <a:cubicBezTo>
                    <a:pt x="97" y="1"/>
                    <a:pt x="0" y="55"/>
                    <a:pt x="0" y="141"/>
                  </a:cubicBezTo>
                  <a:cubicBezTo>
                    <a:pt x="0" y="227"/>
                    <a:pt x="97" y="324"/>
                    <a:pt x="183" y="324"/>
                  </a:cubicBezTo>
                  <a:cubicBezTo>
                    <a:pt x="270" y="324"/>
                    <a:pt x="367" y="227"/>
                    <a:pt x="367" y="141"/>
                  </a:cubicBezTo>
                  <a:cubicBezTo>
                    <a:pt x="367" y="55"/>
                    <a:pt x="270" y="1"/>
                    <a:pt x="18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998" name="Google Shape;2022;p48"/>
            <p:cNvSpPr/>
            <p:nvPr/>
          </p:nvSpPr>
          <p:spPr>
            <a:xfrm>
              <a:off x="9380014" y="2395688"/>
              <a:ext cx="25052" cy="22870"/>
            </a:xfrm>
            <a:custGeom>
              <a:avLst/>
              <a:ahLst/>
              <a:rect l="l" t="t" r="r" b="b"/>
              <a:pathLst>
                <a:path w="356" h="325" extrusionOk="0">
                  <a:moveTo>
                    <a:pt x="183" y="1"/>
                  </a:moveTo>
                  <a:cubicBezTo>
                    <a:pt x="86" y="1"/>
                    <a:pt x="0" y="55"/>
                    <a:pt x="0" y="141"/>
                  </a:cubicBezTo>
                  <a:cubicBezTo>
                    <a:pt x="0" y="227"/>
                    <a:pt x="86" y="324"/>
                    <a:pt x="183" y="324"/>
                  </a:cubicBezTo>
                  <a:cubicBezTo>
                    <a:pt x="270" y="324"/>
                    <a:pt x="356" y="227"/>
                    <a:pt x="356" y="141"/>
                  </a:cubicBezTo>
                  <a:cubicBezTo>
                    <a:pt x="356" y="55"/>
                    <a:pt x="270" y="1"/>
                    <a:pt x="18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999" name="Google Shape;2023;p48"/>
            <p:cNvSpPr/>
            <p:nvPr/>
          </p:nvSpPr>
          <p:spPr>
            <a:xfrm>
              <a:off x="9455873" y="2395688"/>
              <a:ext cx="22026" cy="22870"/>
            </a:xfrm>
            <a:custGeom>
              <a:avLst/>
              <a:ahLst/>
              <a:rect l="l" t="t" r="r" b="b"/>
              <a:pathLst>
                <a:path w="313" h="325" extrusionOk="0">
                  <a:moveTo>
                    <a:pt x="140" y="1"/>
                  </a:moveTo>
                  <a:cubicBezTo>
                    <a:pt x="43" y="1"/>
                    <a:pt x="0" y="55"/>
                    <a:pt x="0" y="141"/>
                  </a:cubicBezTo>
                  <a:cubicBezTo>
                    <a:pt x="0" y="227"/>
                    <a:pt x="43" y="324"/>
                    <a:pt x="140" y="324"/>
                  </a:cubicBezTo>
                  <a:cubicBezTo>
                    <a:pt x="227" y="324"/>
                    <a:pt x="313" y="227"/>
                    <a:pt x="313" y="141"/>
                  </a:cubicBezTo>
                  <a:cubicBezTo>
                    <a:pt x="313" y="55"/>
                    <a:pt x="227" y="1"/>
                    <a:pt x="140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000" name="Google Shape;2024;p48"/>
            <p:cNvSpPr/>
            <p:nvPr/>
          </p:nvSpPr>
          <p:spPr>
            <a:xfrm>
              <a:off x="9528706" y="2395688"/>
              <a:ext cx="22026" cy="22870"/>
            </a:xfrm>
            <a:custGeom>
              <a:avLst/>
              <a:ahLst/>
              <a:rect l="l" t="t" r="r" b="b"/>
              <a:pathLst>
                <a:path w="313" h="325" extrusionOk="0">
                  <a:moveTo>
                    <a:pt x="184" y="1"/>
                  </a:moveTo>
                  <a:cubicBezTo>
                    <a:pt x="86" y="1"/>
                    <a:pt x="0" y="55"/>
                    <a:pt x="0" y="141"/>
                  </a:cubicBezTo>
                  <a:cubicBezTo>
                    <a:pt x="0" y="227"/>
                    <a:pt x="86" y="324"/>
                    <a:pt x="184" y="324"/>
                  </a:cubicBezTo>
                  <a:cubicBezTo>
                    <a:pt x="270" y="324"/>
                    <a:pt x="313" y="227"/>
                    <a:pt x="313" y="141"/>
                  </a:cubicBezTo>
                  <a:cubicBezTo>
                    <a:pt x="313" y="55"/>
                    <a:pt x="270" y="1"/>
                    <a:pt x="184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001" name="Google Shape;2025;p48"/>
            <p:cNvSpPr/>
            <p:nvPr/>
          </p:nvSpPr>
          <p:spPr>
            <a:xfrm>
              <a:off x="9601539" y="2395688"/>
              <a:ext cx="25122" cy="22870"/>
            </a:xfrm>
            <a:custGeom>
              <a:avLst/>
              <a:ahLst/>
              <a:rect l="l" t="t" r="r" b="b"/>
              <a:pathLst>
                <a:path w="357" h="325" extrusionOk="0">
                  <a:moveTo>
                    <a:pt x="173" y="1"/>
                  </a:moveTo>
                  <a:cubicBezTo>
                    <a:pt x="86" y="1"/>
                    <a:pt x="0" y="55"/>
                    <a:pt x="0" y="141"/>
                  </a:cubicBezTo>
                  <a:cubicBezTo>
                    <a:pt x="0" y="227"/>
                    <a:pt x="86" y="324"/>
                    <a:pt x="173" y="324"/>
                  </a:cubicBezTo>
                  <a:cubicBezTo>
                    <a:pt x="270" y="324"/>
                    <a:pt x="356" y="227"/>
                    <a:pt x="356" y="141"/>
                  </a:cubicBezTo>
                  <a:cubicBezTo>
                    <a:pt x="356" y="55"/>
                    <a:pt x="270" y="1"/>
                    <a:pt x="17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002" name="Google Shape;2026;p48"/>
            <p:cNvSpPr/>
            <p:nvPr/>
          </p:nvSpPr>
          <p:spPr>
            <a:xfrm>
              <a:off x="9674373" y="2395688"/>
              <a:ext cx="25122" cy="22870"/>
            </a:xfrm>
            <a:custGeom>
              <a:avLst/>
              <a:ahLst/>
              <a:rect l="l" t="t" r="r" b="b"/>
              <a:pathLst>
                <a:path w="357" h="325" extrusionOk="0">
                  <a:moveTo>
                    <a:pt x="173" y="1"/>
                  </a:moveTo>
                  <a:cubicBezTo>
                    <a:pt x="87" y="1"/>
                    <a:pt x="0" y="55"/>
                    <a:pt x="0" y="141"/>
                  </a:cubicBezTo>
                  <a:cubicBezTo>
                    <a:pt x="0" y="227"/>
                    <a:pt x="87" y="324"/>
                    <a:pt x="173" y="324"/>
                  </a:cubicBezTo>
                  <a:cubicBezTo>
                    <a:pt x="270" y="324"/>
                    <a:pt x="356" y="227"/>
                    <a:pt x="356" y="141"/>
                  </a:cubicBezTo>
                  <a:cubicBezTo>
                    <a:pt x="356" y="55"/>
                    <a:pt x="270" y="1"/>
                    <a:pt x="17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003" name="Google Shape;2027;p48"/>
            <p:cNvSpPr/>
            <p:nvPr/>
          </p:nvSpPr>
          <p:spPr>
            <a:xfrm>
              <a:off x="9750232" y="2395688"/>
              <a:ext cx="22096" cy="22870"/>
            </a:xfrm>
            <a:custGeom>
              <a:avLst/>
              <a:ahLst/>
              <a:rect l="l" t="t" r="r" b="b"/>
              <a:pathLst>
                <a:path w="314" h="325" extrusionOk="0">
                  <a:moveTo>
                    <a:pt x="130" y="1"/>
                  </a:moveTo>
                  <a:cubicBezTo>
                    <a:pt x="44" y="1"/>
                    <a:pt x="0" y="55"/>
                    <a:pt x="0" y="141"/>
                  </a:cubicBezTo>
                  <a:cubicBezTo>
                    <a:pt x="0" y="227"/>
                    <a:pt x="44" y="324"/>
                    <a:pt x="130" y="324"/>
                  </a:cubicBezTo>
                  <a:cubicBezTo>
                    <a:pt x="216" y="324"/>
                    <a:pt x="313" y="227"/>
                    <a:pt x="313" y="141"/>
                  </a:cubicBezTo>
                  <a:cubicBezTo>
                    <a:pt x="313" y="55"/>
                    <a:pt x="216" y="1"/>
                    <a:pt x="130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004" name="Google Shape;2028;p48"/>
            <p:cNvSpPr/>
            <p:nvPr/>
          </p:nvSpPr>
          <p:spPr>
            <a:xfrm>
              <a:off x="9234348" y="2468521"/>
              <a:ext cx="22800" cy="22096"/>
            </a:xfrm>
            <a:custGeom>
              <a:avLst/>
              <a:ahLst/>
              <a:rect l="l" t="t" r="r" b="b"/>
              <a:pathLst>
                <a:path w="324" h="314" extrusionOk="0">
                  <a:moveTo>
                    <a:pt x="183" y="1"/>
                  </a:moveTo>
                  <a:cubicBezTo>
                    <a:pt x="54" y="1"/>
                    <a:pt x="0" y="98"/>
                    <a:pt x="0" y="184"/>
                  </a:cubicBezTo>
                  <a:cubicBezTo>
                    <a:pt x="0" y="270"/>
                    <a:pt x="54" y="313"/>
                    <a:pt x="183" y="313"/>
                  </a:cubicBezTo>
                  <a:cubicBezTo>
                    <a:pt x="270" y="313"/>
                    <a:pt x="323" y="270"/>
                    <a:pt x="323" y="184"/>
                  </a:cubicBezTo>
                  <a:cubicBezTo>
                    <a:pt x="323" y="98"/>
                    <a:pt x="270" y="1"/>
                    <a:pt x="18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005" name="Google Shape;2029;p48"/>
            <p:cNvSpPr/>
            <p:nvPr/>
          </p:nvSpPr>
          <p:spPr>
            <a:xfrm>
              <a:off x="9307181" y="2468521"/>
              <a:ext cx="25826" cy="22096"/>
            </a:xfrm>
            <a:custGeom>
              <a:avLst/>
              <a:ahLst/>
              <a:rect l="l" t="t" r="r" b="b"/>
              <a:pathLst>
                <a:path w="367" h="314" extrusionOk="0">
                  <a:moveTo>
                    <a:pt x="183" y="1"/>
                  </a:moveTo>
                  <a:cubicBezTo>
                    <a:pt x="97" y="1"/>
                    <a:pt x="0" y="98"/>
                    <a:pt x="0" y="184"/>
                  </a:cubicBezTo>
                  <a:cubicBezTo>
                    <a:pt x="0" y="270"/>
                    <a:pt x="97" y="313"/>
                    <a:pt x="183" y="313"/>
                  </a:cubicBezTo>
                  <a:cubicBezTo>
                    <a:pt x="270" y="313"/>
                    <a:pt x="367" y="270"/>
                    <a:pt x="367" y="184"/>
                  </a:cubicBezTo>
                  <a:cubicBezTo>
                    <a:pt x="367" y="98"/>
                    <a:pt x="270" y="1"/>
                    <a:pt x="18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006" name="Google Shape;2030;p48"/>
            <p:cNvSpPr/>
            <p:nvPr/>
          </p:nvSpPr>
          <p:spPr>
            <a:xfrm>
              <a:off x="9380014" y="2468521"/>
              <a:ext cx="25052" cy="22096"/>
            </a:xfrm>
            <a:custGeom>
              <a:avLst/>
              <a:ahLst/>
              <a:rect l="l" t="t" r="r" b="b"/>
              <a:pathLst>
                <a:path w="356" h="314" extrusionOk="0">
                  <a:moveTo>
                    <a:pt x="183" y="1"/>
                  </a:moveTo>
                  <a:cubicBezTo>
                    <a:pt x="86" y="1"/>
                    <a:pt x="0" y="98"/>
                    <a:pt x="0" y="184"/>
                  </a:cubicBezTo>
                  <a:cubicBezTo>
                    <a:pt x="0" y="270"/>
                    <a:pt x="86" y="313"/>
                    <a:pt x="183" y="313"/>
                  </a:cubicBezTo>
                  <a:cubicBezTo>
                    <a:pt x="270" y="313"/>
                    <a:pt x="356" y="270"/>
                    <a:pt x="356" y="184"/>
                  </a:cubicBezTo>
                  <a:cubicBezTo>
                    <a:pt x="356" y="98"/>
                    <a:pt x="270" y="1"/>
                    <a:pt x="18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007" name="Google Shape;2031;p48"/>
            <p:cNvSpPr/>
            <p:nvPr/>
          </p:nvSpPr>
          <p:spPr>
            <a:xfrm>
              <a:off x="9455873" y="2468521"/>
              <a:ext cx="22026" cy="22096"/>
            </a:xfrm>
            <a:custGeom>
              <a:avLst/>
              <a:ahLst/>
              <a:rect l="l" t="t" r="r" b="b"/>
              <a:pathLst>
                <a:path w="313" h="314" extrusionOk="0">
                  <a:moveTo>
                    <a:pt x="140" y="1"/>
                  </a:moveTo>
                  <a:cubicBezTo>
                    <a:pt x="43" y="1"/>
                    <a:pt x="0" y="98"/>
                    <a:pt x="0" y="184"/>
                  </a:cubicBezTo>
                  <a:cubicBezTo>
                    <a:pt x="0" y="270"/>
                    <a:pt x="43" y="313"/>
                    <a:pt x="140" y="313"/>
                  </a:cubicBezTo>
                  <a:cubicBezTo>
                    <a:pt x="227" y="313"/>
                    <a:pt x="313" y="270"/>
                    <a:pt x="313" y="184"/>
                  </a:cubicBezTo>
                  <a:cubicBezTo>
                    <a:pt x="313" y="98"/>
                    <a:pt x="227" y="1"/>
                    <a:pt x="140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008" name="Google Shape;2032;p48"/>
            <p:cNvSpPr/>
            <p:nvPr/>
          </p:nvSpPr>
          <p:spPr>
            <a:xfrm>
              <a:off x="9528706" y="2468521"/>
              <a:ext cx="22026" cy="22096"/>
            </a:xfrm>
            <a:custGeom>
              <a:avLst/>
              <a:ahLst/>
              <a:rect l="l" t="t" r="r" b="b"/>
              <a:pathLst>
                <a:path w="313" h="314" extrusionOk="0">
                  <a:moveTo>
                    <a:pt x="184" y="1"/>
                  </a:moveTo>
                  <a:cubicBezTo>
                    <a:pt x="86" y="1"/>
                    <a:pt x="0" y="98"/>
                    <a:pt x="0" y="184"/>
                  </a:cubicBezTo>
                  <a:cubicBezTo>
                    <a:pt x="0" y="270"/>
                    <a:pt x="86" y="313"/>
                    <a:pt x="184" y="313"/>
                  </a:cubicBezTo>
                  <a:cubicBezTo>
                    <a:pt x="270" y="313"/>
                    <a:pt x="313" y="270"/>
                    <a:pt x="313" y="184"/>
                  </a:cubicBezTo>
                  <a:cubicBezTo>
                    <a:pt x="313" y="98"/>
                    <a:pt x="270" y="1"/>
                    <a:pt x="184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009" name="Google Shape;2033;p48"/>
            <p:cNvSpPr/>
            <p:nvPr/>
          </p:nvSpPr>
          <p:spPr>
            <a:xfrm>
              <a:off x="9601539" y="2468521"/>
              <a:ext cx="25122" cy="22096"/>
            </a:xfrm>
            <a:custGeom>
              <a:avLst/>
              <a:ahLst/>
              <a:rect l="l" t="t" r="r" b="b"/>
              <a:pathLst>
                <a:path w="357" h="314" extrusionOk="0">
                  <a:moveTo>
                    <a:pt x="173" y="1"/>
                  </a:moveTo>
                  <a:cubicBezTo>
                    <a:pt x="86" y="1"/>
                    <a:pt x="0" y="98"/>
                    <a:pt x="0" y="184"/>
                  </a:cubicBezTo>
                  <a:cubicBezTo>
                    <a:pt x="0" y="270"/>
                    <a:pt x="86" y="313"/>
                    <a:pt x="173" y="313"/>
                  </a:cubicBezTo>
                  <a:cubicBezTo>
                    <a:pt x="270" y="313"/>
                    <a:pt x="356" y="270"/>
                    <a:pt x="356" y="184"/>
                  </a:cubicBezTo>
                  <a:cubicBezTo>
                    <a:pt x="356" y="98"/>
                    <a:pt x="270" y="1"/>
                    <a:pt x="17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010" name="Google Shape;2034;p48"/>
            <p:cNvSpPr/>
            <p:nvPr/>
          </p:nvSpPr>
          <p:spPr>
            <a:xfrm>
              <a:off x="9674373" y="2468521"/>
              <a:ext cx="25122" cy="22096"/>
            </a:xfrm>
            <a:custGeom>
              <a:avLst/>
              <a:ahLst/>
              <a:rect l="l" t="t" r="r" b="b"/>
              <a:pathLst>
                <a:path w="357" h="314" extrusionOk="0">
                  <a:moveTo>
                    <a:pt x="173" y="1"/>
                  </a:moveTo>
                  <a:cubicBezTo>
                    <a:pt x="87" y="1"/>
                    <a:pt x="0" y="98"/>
                    <a:pt x="0" y="184"/>
                  </a:cubicBezTo>
                  <a:cubicBezTo>
                    <a:pt x="0" y="270"/>
                    <a:pt x="87" y="313"/>
                    <a:pt x="173" y="313"/>
                  </a:cubicBezTo>
                  <a:cubicBezTo>
                    <a:pt x="270" y="313"/>
                    <a:pt x="356" y="270"/>
                    <a:pt x="356" y="184"/>
                  </a:cubicBezTo>
                  <a:cubicBezTo>
                    <a:pt x="356" y="98"/>
                    <a:pt x="270" y="1"/>
                    <a:pt x="17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011" name="Google Shape;2035;p48"/>
            <p:cNvSpPr/>
            <p:nvPr/>
          </p:nvSpPr>
          <p:spPr>
            <a:xfrm>
              <a:off x="9750232" y="2468521"/>
              <a:ext cx="22096" cy="22096"/>
            </a:xfrm>
            <a:custGeom>
              <a:avLst/>
              <a:ahLst/>
              <a:rect l="l" t="t" r="r" b="b"/>
              <a:pathLst>
                <a:path w="314" h="314" extrusionOk="0">
                  <a:moveTo>
                    <a:pt x="130" y="1"/>
                  </a:moveTo>
                  <a:cubicBezTo>
                    <a:pt x="44" y="1"/>
                    <a:pt x="0" y="98"/>
                    <a:pt x="0" y="184"/>
                  </a:cubicBezTo>
                  <a:cubicBezTo>
                    <a:pt x="0" y="270"/>
                    <a:pt x="44" y="313"/>
                    <a:pt x="130" y="313"/>
                  </a:cubicBezTo>
                  <a:cubicBezTo>
                    <a:pt x="216" y="313"/>
                    <a:pt x="313" y="270"/>
                    <a:pt x="313" y="184"/>
                  </a:cubicBezTo>
                  <a:cubicBezTo>
                    <a:pt x="313" y="98"/>
                    <a:pt x="216" y="1"/>
                    <a:pt x="130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012" name="Google Shape;2036;p48"/>
            <p:cNvSpPr/>
            <p:nvPr/>
          </p:nvSpPr>
          <p:spPr>
            <a:xfrm>
              <a:off x="9234348" y="2541354"/>
              <a:ext cx="22800" cy="25122"/>
            </a:xfrm>
            <a:custGeom>
              <a:avLst/>
              <a:ahLst/>
              <a:rect l="l" t="t" r="r" b="b"/>
              <a:pathLst>
                <a:path w="324" h="357" extrusionOk="0">
                  <a:moveTo>
                    <a:pt x="183" y="1"/>
                  </a:moveTo>
                  <a:cubicBezTo>
                    <a:pt x="54" y="1"/>
                    <a:pt x="0" y="87"/>
                    <a:pt x="0" y="184"/>
                  </a:cubicBezTo>
                  <a:cubicBezTo>
                    <a:pt x="0" y="270"/>
                    <a:pt x="54" y="357"/>
                    <a:pt x="183" y="357"/>
                  </a:cubicBezTo>
                  <a:cubicBezTo>
                    <a:pt x="270" y="357"/>
                    <a:pt x="323" y="270"/>
                    <a:pt x="323" y="184"/>
                  </a:cubicBezTo>
                  <a:cubicBezTo>
                    <a:pt x="323" y="87"/>
                    <a:pt x="270" y="1"/>
                    <a:pt x="18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013" name="Google Shape;2037;p48"/>
            <p:cNvSpPr/>
            <p:nvPr/>
          </p:nvSpPr>
          <p:spPr>
            <a:xfrm>
              <a:off x="9307181" y="2541354"/>
              <a:ext cx="25826" cy="25122"/>
            </a:xfrm>
            <a:custGeom>
              <a:avLst/>
              <a:ahLst/>
              <a:rect l="l" t="t" r="r" b="b"/>
              <a:pathLst>
                <a:path w="367" h="357" extrusionOk="0">
                  <a:moveTo>
                    <a:pt x="183" y="1"/>
                  </a:moveTo>
                  <a:cubicBezTo>
                    <a:pt x="97" y="1"/>
                    <a:pt x="0" y="87"/>
                    <a:pt x="0" y="184"/>
                  </a:cubicBezTo>
                  <a:cubicBezTo>
                    <a:pt x="0" y="270"/>
                    <a:pt x="97" y="357"/>
                    <a:pt x="183" y="357"/>
                  </a:cubicBezTo>
                  <a:cubicBezTo>
                    <a:pt x="270" y="357"/>
                    <a:pt x="367" y="270"/>
                    <a:pt x="367" y="184"/>
                  </a:cubicBezTo>
                  <a:cubicBezTo>
                    <a:pt x="367" y="87"/>
                    <a:pt x="270" y="1"/>
                    <a:pt x="18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014" name="Google Shape;2038;p48"/>
            <p:cNvSpPr/>
            <p:nvPr/>
          </p:nvSpPr>
          <p:spPr>
            <a:xfrm>
              <a:off x="9380014" y="2541354"/>
              <a:ext cx="25052" cy="25122"/>
            </a:xfrm>
            <a:custGeom>
              <a:avLst/>
              <a:ahLst/>
              <a:rect l="l" t="t" r="r" b="b"/>
              <a:pathLst>
                <a:path w="356" h="357" extrusionOk="0">
                  <a:moveTo>
                    <a:pt x="183" y="1"/>
                  </a:moveTo>
                  <a:cubicBezTo>
                    <a:pt x="86" y="1"/>
                    <a:pt x="0" y="87"/>
                    <a:pt x="0" y="184"/>
                  </a:cubicBezTo>
                  <a:cubicBezTo>
                    <a:pt x="0" y="270"/>
                    <a:pt x="86" y="357"/>
                    <a:pt x="183" y="357"/>
                  </a:cubicBezTo>
                  <a:cubicBezTo>
                    <a:pt x="270" y="357"/>
                    <a:pt x="356" y="270"/>
                    <a:pt x="356" y="184"/>
                  </a:cubicBezTo>
                  <a:cubicBezTo>
                    <a:pt x="356" y="87"/>
                    <a:pt x="270" y="1"/>
                    <a:pt x="18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015" name="Google Shape;2039;p48"/>
            <p:cNvSpPr/>
            <p:nvPr/>
          </p:nvSpPr>
          <p:spPr>
            <a:xfrm>
              <a:off x="9455873" y="2541354"/>
              <a:ext cx="22026" cy="25122"/>
            </a:xfrm>
            <a:custGeom>
              <a:avLst/>
              <a:ahLst/>
              <a:rect l="l" t="t" r="r" b="b"/>
              <a:pathLst>
                <a:path w="313" h="357" extrusionOk="0">
                  <a:moveTo>
                    <a:pt x="140" y="1"/>
                  </a:moveTo>
                  <a:cubicBezTo>
                    <a:pt x="43" y="1"/>
                    <a:pt x="0" y="87"/>
                    <a:pt x="0" y="184"/>
                  </a:cubicBezTo>
                  <a:cubicBezTo>
                    <a:pt x="0" y="270"/>
                    <a:pt x="43" y="357"/>
                    <a:pt x="140" y="357"/>
                  </a:cubicBezTo>
                  <a:cubicBezTo>
                    <a:pt x="227" y="357"/>
                    <a:pt x="313" y="270"/>
                    <a:pt x="313" y="184"/>
                  </a:cubicBezTo>
                  <a:cubicBezTo>
                    <a:pt x="313" y="87"/>
                    <a:pt x="227" y="1"/>
                    <a:pt x="140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016" name="Google Shape;2040;p48"/>
            <p:cNvSpPr/>
            <p:nvPr/>
          </p:nvSpPr>
          <p:spPr>
            <a:xfrm>
              <a:off x="9528706" y="2541354"/>
              <a:ext cx="22026" cy="25122"/>
            </a:xfrm>
            <a:custGeom>
              <a:avLst/>
              <a:ahLst/>
              <a:rect l="l" t="t" r="r" b="b"/>
              <a:pathLst>
                <a:path w="313" h="357" extrusionOk="0">
                  <a:moveTo>
                    <a:pt x="184" y="1"/>
                  </a:moveTo>
                  <a:cubicBezTo>
                    <a:pt x="86" y="1"/>
                    <a:pt x="0" y="87"/>
                    <a:pt x="0" y="184"/>
                  </a:cubicBezTo>
                  <a:cubicBezTo>
                    <a:pt x="0" y="270"/>
                    <a:pt x="86" y="357"/>
                    <a:pt x="184" y="357"/>
                  </a:cubicBezTo>
                  <a:cubicBezTo>
                    <a:pt x="270" y="357"/>
                    <a:pt x="313" y="270"/>
                    <a:pt x="313" y="184"/>
                  </a:cubicBezTo>
                  <a:cubicBezTo>
                    <a:pt x="313" y="87"/>
                    <a:pt x="270" y="1"/>
                    <a:pt x="184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017" name="Google Shape;2041;p48"/>
            <p:cNvSpPr/>
            <p:nvPr/>
          </p:nvSpPr>
          <p:spPr>
            <a:xfrm>
              <a:off x="9601539" y="2541354"/>
              <a:ext cx="25122" cy="25122"/>
            </a:xfrm>
            <a:custGeom>
              <a:avLst/>
              <a:ahLst/>
              <a:rect l="l" t="t" r="r" b="b"/>
              <a:pathLst>
                <a:path w="357" h="357" extrusionOk="0">
                  <a:moveTo>
                    <a:pt x="173" y="1"/>
                  </a:moveTo>
                  <a:cubicBezTo>
                    <a:pt x="86" y="1"/>
                    <a:pt x="0" y="87"/>
                    <a:pt x="0" y="184"/>
                  </a:cubicBezTo>
                  <a:cubicBezTo>
                    <a:pt x="0" y="270"/>
                    <a:pt x="86" y="357"/>
                    <a:pt x="173" y="357"/>
                  </a:cubicBezTo>
                  <a:cubicBezTo>
                    <a:pt x="270" y="357"/>
                    <a:pt x="356" y="270"/>
                    <a:pt x="356" y="184"/>
                  </a:cubicBezTo>
                  <a:cubicBezTo>
                    <a:pt x="356" y="87"/>
                    <a:pt x="270" y="1"/>
                    <a:pt x="17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018" name="Google Shape;2042;p48"/>
            <p:cNvSpPr/>
            <p:nvPr/>
          </p:nvSpPr>
          <p:spPr>
            <a:xfrm>
              <a:off x="9674373" y="2541354"/>
              <a:ext cx="25122" cy="25122"/>
            </a:xfrm>
            <a:custGeom>
              <a:avLst/>
              <a:ahLst/>
              <a:rect l="l" t="t" r="r" b="b"/>
              <a:pathLst>
                <a:path w="357" h="357" extrusionOk="0">
                  <a:moveTo>
                    <a:pt x="173" y="1"/>
                  </a:moveTo>
                  <a:cubicBezTo>
                    <a:pt x="87" y="1"/>
                    <a:pt x="0" y="87"/>
                    <a:pt x="0" y="184"/>
                  </a:cubicBezTo>
                  <a:cubicBezTo>
                    <a:pt x="0" y="270"/>
                    <a:pt x="87" y="357"/>
                    <a:pt x="173" y="357"/>
                  </a:cubicBezTo>
                  <a:cubicBezTo>
                    <a:pt x="270" y="357"/>
                    <a:pt x="356" y="270"/>
                    <a:pt x="356" y="184"/>
                  </a:cubicBezTo>
                  <a:cubicBezTo>
                    <a:pt x="356" y="87"/>
                    <a:pt x="270" y="1"/>
                    <a:pt x="17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019" name="Google Shape;2043;p48"/>
            <p:cNvSpPr/>
            <p:nvPr/>
          </p:nvSpPr>
          <p:spPr>
            <a:xfrm>
              <a:off x="9750232" y="2541354"/>
              <a:ext cx="22096" cy="25122"/>
            </a:xfrm>
            <a:custGeom>
              <a:avLst/>
              <a:ahLst/>
              <a:rect l="l" t="t" r="r" b="b"/>
              <a:pathLst>
                <a:path w="314" h="357" extrusionOk="0">
                  <a:moveTo>
                    <a:pt x="130" y="1"/>
                  </a:moveTo>
                  <a:cubicBezTo>
                    <a:pt x="44" y="1"/>
                    <a:pt x="0" y="87"/>
                    <a:pt x="0" y="184"/>
                  </a:cubicBezTo>
                  <a:cubicBezTo>
                    <a:pt x="0" y="270"/>
                    <a:pt x="44" y="357"/>
                    <a:pt x="130" y="357"/>
                  </a:cubicBezTo>
                  <a:cubicBezTo>
                    <a:pt x="216" y="357"/>
                    <a:pt x="313" y="270"/>
                    <a:pt x="313" y="184"/>
                  </a:cubicBezTo>
                  <a:cubicBezTo>
                    <a:pt x="313" y="87"/>
                    <a:pt x="216" y="1"/>
                    <a:pt x="130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020" name="Google Shape;2044;p48"/>
            <p:cNvSpPr/>
            <p:nvPr/>
          </p:nvSpPr>
          <p:spPr>
            <a:xfrm>
              <a:off x="9234348" y="2614187"/>
              <a:ext cx="22800" cy="25122"/>
            </a:xfrm>
            <a:custGeom>
              <a:avLst/>
              <a:ahLst/>
              <a:rect l="l" t="t" r="r" b="b"/>
              <a:pathLst>
                <a:path w="324" h="357" extrusionOk="0">
                  <a:moveTo>
                    <a:pt x="183" y="1"/>
                  </a:moveTo>
                  <a:cubicBezTo>
                    <a:pt x="54" y="1"/>
                    <a:pt x="0" y="87"/>
                    <a:pt x="0" y="184"/>
                  </a:cubicBezTo>
                  <a:cubicBezTo>
                    <a:pt x="0" y="270"/>
                    <a:pt x="54" y="357"/>
                    <a:pt x="183" y="357"/>
                  </a:cubicBezTo>
                  <a:cubicBezTo>
                    <a:pt x="270" y="357"/>
                    <a:pt x="323" y="270"/>
                    <a:pt x="323" y="184"/>
                  </a:cubicBezTo>
                  <a:cubicBezTo>
                    <a:pt x="323" y="87"/>
                    <a:pt x="270" y="1"/>
                    <a:pt x="18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021" name="Google Shape;2045;p48"/>
            <p:cNvSpPr/>
            <p:nvPr/>
          </p:nvSpPr>
          <p:spPr>
            <a:xfrm>
              <a:off x="9307181" y="2614187"/>
              <a:ext cx="25826" cy="25122"/>
            </a:xfrm>
            <a:custGeom>
              <a:avLst/>
              <a:ahLst/>
              <a:rect l="l" t="t" r="r" b="b"/>
              <a:pathLst>
                <a:path w="367" h="357" extrusionOk="0">
                  <a:moveTo>
                    <a:pt x="183" y="1"/>
                  </a:moveTo>
                  <a:cubicBezTo>
                    <a:pt x="97" y="1"/>
                    <a:pt x="0" y="87"/>
                    <a:pt x="0" y="184"/>
                  </a:cubicBezTo>
                  <a:cubicBezTo>
                    <a:pt x="0" y="270"/>
                    <a:pt x="97" y="357"/>
                    <a:pt x="183" y="357"/>
                  </a:cubicBezTo>
                  <a:cubicBezTo>
                    <a:pt x="270" y="357"/>
                    <a:pt x="367" y="270"/>
                    <a:pt x="367" y="184"/>
                  </a:cubicBezTo>
                  <a:cubicBezTo>
                    <a:pt x="367" y="87"/>
                    <a:pt x="270" y="1"/>
                    <a:pt x="18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022" name="Google Shape;2046;p48"/>
            <p:cNvSpPr/>
            <p:nvPr/>
          </p:nvSpPr>
          <p:spPr>
            <a:xfrm>
              <a:off x="9380014" y="2614187"/>
              <a:ext cx="25052" cy="25122"/>
            </a:xfrm>
            <a:custGeom>
              <a:avLst/>
              <a:ahLst/>
              <a:rect l="l" t="t" r="r" b="b"/>
              <a:pathLst>
                <a:path w="356" h="357" extrusionOk="0">
                  <a:moveTo>
                    <a:pt x="183" y="1"/>
                  </a:moveTo>
                  <a:cubicBezTo>
                    <a:pt x="86" y="1"/>
                    <a:pt x="0" y="87"/>
                    <a:pt x="0" y="184"/>
                  </a:cubicBezTo>
                  <a:cubicBezTo>
                    <a:pt x="0" y="270"/>
                    <a:pt x="86" y="357"/>
                    <a:pt x="183" y="357"/>
                  </a:cubicBezTo>
                  <a:cubicBezTo>
                    <a:pt x="270" y="357"/>
                    <a:pt x="356" y="270"/>
                    <a:pt x="356" y="184"/>
                  </a:cubicBezTo>
                  <a:cubicBezTo>
                    <a:pt x="356" y="87"/>
                    <a:pt x="270" y="1"/>
                    <a:pt x="18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023" name="Google Shape;2047;p48"/>
            <p:cNvSpPr/>
            <p:nvPr/>
          </p:nvSpPr>
          <p:spPr>
            <a:xfrm>
              <a:off x="9455873" y="2614187"/>
              <a:ext cx="22026" cy="25122"/>
            </a:xfrm>
            <a:custGeom>
              <a:avLst/>
              <a:ahLst/>
              <a:rect l="l" t="t" r="r" b="b"/>
              <a:pathLst>
                <a:path w="313" h="357" extrusionOk="0">
                  <a:moveTo>
                    <a:pt x="140" y="1"/>
                  </a:moveTo>
                  <a:cubicBezTo>
                    <a:pt x="43" y="1"/>
                    <a:pt x="0" y="87"/>
                    <a:pt x="0" y="184"/>
                  </a:cubicBezTo>
                  <a:cubicBezTo>
                    <a:pt x="0" y="270"/>
                    <a:pt x="43" y="357"/>
                    <a:pt x="140" y="357"/>
                  </a:cubicBezTo>
                  <a:cubicBezTo>
                    <a:pt x="227" y="357"/>
                    <a:pt x="313" y="270"/>
                    <a:pt x="313" y="184"/>
                  </a:cubicBezTo>
                  <a:cubicBezTo>
                    <a:pt x="313" y="87"/>
                    <a:pt x="227" y="1"/>
                    <a:pt x="140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024" name="Google Shape;2048;p48"/>
            <p:cNvSpPr/>
            <p:nvPr/>
          </p:nvSpPr>
          <p:spPr>
            <a:xfrm>
              <a:off x="9528706" y="2614187"/>
              <a:ext cx="22026" cy="25122"/>
            </a:xfrm>
            <a:custGeom>
              <a:avLst/>
              <a:ahLst/>
              <a:rect l="l" t="t" r="r" b="b"/>
              <a:pathLst>
                <a:path w="313" h="357" extrusionOk="0">
                  <a:moveTo>
                    <a:pt x="184" y="1"/>
                  </a:moveTo>
                  <a:cubicBezTo>
                    <a:pt x="86" y="1"/>
                    <a:pt x="0" y="87"/>
                    <a:pt x="0" y="184"/>
                  </a:cubicBezTo>
                  <a:cubicBezTo>
                    <a:pt x="0" y="270"/>
                    <a:pt x="86" y="357"/>
                    <a:pt x="184" y="357"/>
                  </a:cubicBezTo>
                  <a:cubicBezTo>
                    <a:pt x="270" y="357"/>
                    <a:pt x="313" y="270"/>
                    <a:pt x="313" y="184"/>
                  </a:cubicBezTo>
                  <a:cubicBezTo>
                    <a:pt x="313" y="87"/>
                    <a:pt x="270" y="1"/>
                    <a:pt x="184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025" name="Google Shape;2049;p48"/>
            <p:cNvSpPr/>
            <p:nvPr/>
          </p:nvSpPr>
          <p:spPr>
            <a:xfrm>
              <a:off x="9601539" y="2614187"/>
              <a:ext cx="25122" cy="25122"/>
            </a:xfrm>
            <a:custGeom>
              <a:avLst/>
              <a:ahLst/>
              <a:rect l="l" t="t" r="r" b="b"/>
              <a:pathLst>
                <a:path w="357" h="357" extrusionOk="0">
                  <a:moveTo>
                    <a:pt x="173" y="1"/>
                  </a:moveTo>
                  <a:cubicBezTo>
                    <a:pt x="86" y="1"/>
                    <a:pt x="0" y="87"/>
                    <a:pt x="0" y="184"/>
                  </a:cubicBezTo>
                  <a:cubicBezTo>
                    <a:pt x="0" y="270"/>
                    <a:pt x="86" y="357"/>
                    <a:pt x="173" y="357"/>
                  </a:cubicBezTo>
                  <a:cubicBezTo>
                    <a:pt x="270" y="357"/>
                    <a:pt x="356" y="270"/>
                    <a:pt x="356" y="184"/>
                  </a:cubicBezTo>
                  <a:cubicBezTo>
                    <a:pt x="356" y="87"/>
                    <a:pt x="270" y="1"/>
                    <a:pt x="17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026" name="Google Shape;2050;p48"/>
            <p:cNvSpPr/>
            <p:nvPr/>
          </p:nvSpPr>
          <p:spPr>
            <a:xfrm>
              <a:off x="9674373" y="2614187"/>
              <a:ext cx="25122" cy="25122"/>
            </a:xfrm>
            <a:custGeom>
              <a:avLst/>
              <a:ahLst/>
              <a:rect l="l" t="t" r="r" b="b"/>
              <a:pathLst>
                <a:path w="357" h="357" extrusionOk="0">
                  <a:moveTo>
                    <a:pt x="173" y="1"/>
                  </a:moveTo>
                  <a:cubicBezTo>
                    <a:pt x="87" y="1"/>
                    <a:pt x="0" y="87"/>
                    <a:pt x="0" y="184"/>
                  </a:cubicBezTo>
                  <a:cubicBezTo>
                    <a:pt x="0" y="270"/>
                    <a:pt x="87" y="357"/>
                    <a:pt x="173" y="357"/>
                  </a:cubicBezTo>
                  <a:cubicBezTo>
                    <a:pt x="270" y="357"/>
                    <a:pt x="356" y="270"/>
                    <a:pt x="356" y="184"/>
                  </a:cubicBezTo>
                  <a:cubicBezTo>
                    <a:pt x="356" y="87"/>
                    <a:pt x="270" y="1"/>
                    <a:pt x="17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027" name="Google Shape;2051;p48"/>
            <p:cNvSpPr/>
            <p:nvPr/>
          </p:nvSpPr>
          <p:spPr>
            <a:xfrm>
              <a:off x="9750232" y="2614187"/>
              <a:ext cx="22096" cy="25122"/>
            </a:xfrm>
            <a:custGeom>
              <a:avLst/>
              <a:ahLst/>
              <a:rect l="l" t="t" r="r" b="b"/>
              <a:pathLst>
                <a:path w="314" h="357" extrusionOk="0">
                  <a:moveTo>
                    <a:pt x="130" y="1"/>
                  </a:moveTo>
                  <a:cubicBezTo>
                    <a:pt x="44" y="1"/>
                    <a:pt x="0" y="87"/>
                    <a:pt x="0" y="184"/>
                  </a:cubicBezTo>
                  <a:cubicBezTo>
                    <a:pt x="0" y="270"/>
                    <a:pt x="44" y="357"/>
                    <a:pt x="130" y="357"/>
                  </a:cubicBezTo>
                  <a:cubicBezTo>
                    <a:pt x="216" y="357"/>
                    <a:pt x="313" y="270"/>
                    <a:pt x="313" y="184"/>
                  </a:cubicBezTo>
                  <a:cubicBezTo>
                    <a:pt x="313" y="87"/>
                    <a:pt x="216" y="1"/>
                    <a:pt x="130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028" name="Google Shape;2052;p48"/>
            <p:cNvSpPr/>
            <p:nvPr/>
          </p:nvSpPr>
          <p:spPr>
            <a:xfrm>
              <a:off x="9234348" y="2690046"/>
              <a:ext cx="22800" cy="22096"/>
            </a:xfrm>
            <a:custGeom>
              <a:avLst/>
              <a:ahLst/>
              <a:rect l="l" t="t" r="r" b="b"/>
              <a:pathLst>
                <a:path w="324" h="314" extrusionOk="0">
                  <a:moveTo>
                    <a:pt x="183" y="1"/>
                  </a:moveTo>
                  <a:cubicBezTo>
                    <a:pt x="54" y="1"/>
                    <a:pt x="0" y="44"/>
                    <a:pt x="0" y="130"/>
                  </a:cubicBezTo>
                  <a:cubicBezTo>
                    <a:pt x="0" y="270"/>
                    <a:pt x="54" y="314"/>
                    <a:pt x="183" y="314"/>
                  </a:cubicBezTo>
                  <a:cubicBezTo>
                    <a:pt x="270" y="314"/>
                    <a:pt x="323" y="270"/>
                    <a:pt x="323" y="130"/>
                  </a:cubicBezTo>
                  <a:cubicBezTo>
                    <a:pt x="323" y="44"/>
                    <a:pt x="270" y="1"/>
                    <a:pt x="18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029" name="Google Shape;2053;p48"/>
            <p:cNvSpPr/>
            <p:nvPr/>
          </p:nvSpPr>
          <p:spPr>
            <a:xfrm>
              <a:off x="9307181" y="2690046"/>
              <a:ext cx="25826" cy="22096"/>
            </a:xfrm>
            <a:custGeom>
              <a:avLst/>
              <a:ahLst/>
              <a:rect l="l" t="t" r="r" b="b"/>
              <a:pathLst>
                <a:path w="367" h="314" extrusionOk="0">
                  <a:moveTo>
                    <a:pt x="183" y="1"/>
                  </a:moveTo>
                  <a:cubicBezTo>
                    <a:pt x="97" y="1"/>
                    <a:pt x="0" y="44"/>
                    <a:pt x="0" y="130"/>
                  </a:cubicBezTo>
                  <a:cubicBezTo>
                    <a:pt x="0" y="270"/>
                    <a:pt x="97" y="314"/>
                    <a:pt x="183" y="314"/>
                  </a:cubicBezTo>
                  <a:cubicBezTo>
                    <a:pt x="270" y="314"/>
                    <a:pt x="367" y="270"/>
                    <a:pt x="367" y="130"/>
                  </a:cubicBezTo>
                  <a:cubicBezTo>
                    <a:pt x="367" y="44"/>
                    <a:pt x="270" y="1"/>
                    <a:pt x="18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030" name="Google Shape;2054;p48"/>
            <p:cNvSpPr/>
            <p:nvPr/>
          </p:nvSpPr>
          <p:spPr>
            <a:xfrm>
              <a:off x="9380014" y="2690046"/>
              <a:ext cx="25052" cy="22096"/>
            </a:xfrm>
            <a:custGeom>
              <a:avLst/>
              <a:ahLst/>
              <a:rect l="l" t="t" r="r" b="b"/>
              <a:pathLst>
                <a:path w="356" h="314" extrusionOk="0">
                  <a:moveTo>
                    <a:pt x="183" y="1"/>
                  </a:moveTo>
                  <a:cubicBezTo>
                    <a:pt x="86" y="1"/>
                    <a:pt x="0" y="44"/>
                    <a:pt x="0" y="130"/>
                  </a:cubicBezTo>
                  <a:cubicBezTo>
                    <a:pt x="0" y="270"/>
                    <a:pt x="86" y="314"/>
                    <a:pt x="183" y="314"/>
                  </a:cubicBezTo>
                  <a:cubicBezTo>
                    <a:pt x="270" y="314"/>
                    <a:pt x="356" y="270"/>
                    <a:pt x="356" y="130"/>
                  </a:cubicBezTo>
                  <a:cubicBezTo>
                    <a:pt x="356" y="44"/>
                    <a:pt x="270" y="1"/>
                    <a:pt x="18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031" name="Google Shape;2055;p48"/>
            <p:cNvSpPr/>
            <p:nvPr/>
          </p:nvSpPr>
          <p:spPr>
            <a:xfrm>
              <a:off x="9455873" y="2690046"/>
              <a:ext cx="22026" cy="22096"/>
            </a:xfrm>
            <a:custGeom>
              <a:avLst/>
              <a:ahLst/>
              <a:rect l="l" t="t" r="r" b="b"/>
              <a:pathLst>
                <a:path w="313" h="314" extrusionOk="0">
                  <a:moveTo>
                    <a:pt x="140" y="1"/>
                  </a:moveTo>
                  <a:cubicBezTo>
                    <a:pt x="43" y="1"/>
                    <a:pt x="0" y="44"/>
                    <a:pt x="0" y="130"/>
                  </a:cubicBezTo>
                  <a:cubicBezTo>
                    <a:pt x="0" y="270"/>
                    <a:pt x="43" y="314"/>
                    <a:pt x="140" y="314"/>
                  </a:cubicBezTo>
                  <a:cubicBezTo>
                    <a:pt x="227" y="314"/>
                    <a:pt x="313" y="270"/>
                    <a:pt x="313" y="130"/>
                  </a:cubicBezTo>
                  <a:cubicBezTo>
                    <a:pt x="313" y="44"/>
                    <a:pt x="227" y="1"/>
                    <a:pt x="140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032" name="Google Shape;2056;p48"/>
            <p:cNvSpPr/>
            <p:nvPr/>
          </p:nvSpPr>
          <p:spPr>
            <a:xfrm>
              <a:off x="9528706" y="2690046"/>
              <a:ext cx="22026" cy="22096"/>
            </a:xfrm>
            <a:custGeom>
              <a:avLst/>
              <a:ahLst/>
              <a:rect l="l" t="t" r="r" b="b"/>
              <a:pathLst>
                <a:path w="313" h="314" extrusionOk="0">
                  <a:moveTo>
                    <a:pt x="184" y="1"/>
                  </a:moveTo>
                  <a:cubicBezTo>
                    <a:pt x="86" y="1"/>
                    <a:pt x="0" y="44"/>
                    <a:pt x="0" y="130"/>
                  </a:cubicBezTo>
                  <a:cubicBezTo>
                    <a:pt x="0" y="270"/>
                    <a:pt x="86" y="314"/>
                    <a:pt x="184" y="314"/>
                  </a:cubicBezTo>
                  <a:cubicBezTo>
                    <a:pt x="270" y="314"/>
                    <a:pt x="313" y="270"/>
                    <a:pt x="313" y="130"/>
                  </a:cubicBezTo>
                  <a:cubicBezTo>
                    <a:pt x="313" y="44"/>
                    <a:pt x="270" y="1"/>
                    <a:pt x="184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033" name="Google Shape;2057;p48"/>
            <p:cNvSpPr/>
            <p:nvPr/>
          </p:nvSpPr>
          <p:spPr>
            <a:xfrm>
              <a:off x="9601539" y="2690046"/>
              <a:ext cx="25122" cy="22096"/>
            </a:xfrm>
            <a:custGeom>
              <a:avLst/>
              <a:ahLst/>
              <a:rect l="l" t="t" r="r" b="b"/>
              <a:pathLst>
                <a:path w="357" h="314" extrusionOk="0">
                  <a:moveTo>
                    <a:pt x="173" y="1"/>
                  </a:moveTo>
                  <a:cubicBezTo>
                    <a:pt x="86" y="1"/>
                    <a:pt x="0" y="44"/>
                    <a:pt x="0" y="130"/>
                  </a:cubicBezTo>
                  <a:cubicBezTo>
                    <a:pt x="0" y="270"/>
                    <a:pt x="86" y="314"/>
                    <a:pt x="173" y="314"/>
                  </a:cubicBezTo>
                  <a:cubicBezTo>
                    <a:pt x="270" y="314"/>
                    <a:pt x="356" y="270"/>
                    <a:pt x="356" y="130"/>
                  </a:cubicBezTo>
                  <a:cubicBezTo>
                    <a:pt x="356" y="44"/>
                    <a:pt x="270" y="1"/>
                    <a:pt x="17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034" name="Google Shape;2058;p48"/>
            <p:cNvSpPr/>
            <p:nvPr/>
          </p:nvSpPr>
          <p:spPr>
            <a:xfrm>
              <a:off x="9674373" y="2690046"/>
              <a:ext cx="25122" cy="22096"/>
            </a:xfrm>
            <a:custGeom>
              <a:avLst/>
              <a:ahLst/>
              <a:rect l="l" t="t" r="r" b="b"/>
              <a:pathLst>
                <a:path w="357" h="314" extrusionOk="0">
                  <a:moveTo>
                    <a:pt x="173" y="1"/>
                  </a:moveTo>
                  <a:cubicBezTo>
                    <a:pt x="87" y="1"/>
                    <a:pt x="0" y="44"/>
                    <a:pt x="0" y="130"/>
                  </a:cubicBezTo>
                  <a:cubicBezTo>
                    <a:pt x="0" y="270"/>
                    <a:pt x="87" y="314"/>
                    <a:pt x="173" y="314"/>
                  </a:cubicBezTo>
                  <a:cubicBezTo>
                    <a:pt x="270" y="314"/>
                    <a:pt x="356" y="270"/>
                    <a:pt x="356" y="130"/>
                  </a:cubicBezTo>
                  <a:cubicBezTo>
                    <a:pt x="356" y="44"/>
                    <a:pt x="270" y="1"/>
                    <a:pt x="173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035" name="Google Shape;2059;p48"/>
            <p:cNvSpPr/>
            <p:nvPr/>
          </p:nvSpPr>
          <p:spPr>
            <a:xfrm>
              <a:off x="9750232" y="2690046"/>
              <a:ext cx="22096" cy="22096"/>
            </a:xfrm>
            <a:custGeom>
              <a:avLst/>
              <a:ahLst/>
              <a:rect l="l" t="t" r="r" b="b"/>
              <a:pathLst>
                <a:path w="314" h="314" extrusionOk="0">
                  <a:moveTo>
                    <a:pt x="130" y="1"/>
                  </a:moveTo>
                  <a:cubicBezTo>
                    <a:pt x="44" y="1"/>
                    <a:pt x="0" y="44"/>
                    <a:pt x="0" y="130"/>
                  </a:cubicBezTo>
                  <a:cubicBezTo>
                    <a:pt x="0" y="270"/>
                    <a:pt x="44" y="314"/>
                    <a:pt x="130" y="314"/>
                  </a:cubicBezTo>
                  <a:cubicBezTo>
                    <a:pt x="216" y="314"/>
                    <a:pt x="313" y="270"/>
                    <a:pt x="313" y="130"/>
                  </a:cubicBezTo>
                  <a:cubicBezTo>
                    <a:pt x="313" y="44"/>
                    <a:pt x="216" y="1"/>
                    <a:pt x="130" y="1"/>
                  </a:cubicBezTo>
                  <a:close/>
                </a:path>
              </a:pathLst>
            </a:custGeom>
            <a:solidFill>
              <a:srgbClr val="2D435B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049036" name="Google Shape;2060;p48"/>
          <p:cNvSpPr/>
          <p:nvPr/>
        </p:nvSpPr>
        <p:spPr>
          <a:xfrm>
            <a:off x="402197" y="1476174"/>
            <a:ext cx="621799" cy="615919"/>
          </a:xfrm>
          <a:custGeom>
            <a:avLst/>
            <a:ahLst/>
            <a:rect l="l" t="t" r="r" b="b"/>
            <a:pathLst>
              <a:path w="4583" h="4540" extrusionOk="0">
                <a:moveTo>
                  <a:pt x="863" y="1"/>
                </a:moveTo>
                <a:lnTo>
                  <a:pt x="0" y="809"/>
                </a:lnTo>
                <a:lnTo>
                  <a:pt x="1488" y="2254"/>
                </a:lnTo>
                <a:lnTo>
                  <a:pt x="0" y="3688"/>
                </a:lnTo>
                <a:lnTo>
                  <a:pt x="863" y="4539"/>
                </a:lnTo>
                <a:lnTo>
                  <a:pt x="2297" y="3106"/>
                </a:lnTo>
                <a:lnTo>
                  <a:pt x="3731" y="4539"/>
                </a:lnTo>
                <a:lnTo>
                  <a:pt x="4582" y="3688"/>
                </a:lnTo>
                <a:lnTo>
                  <a:pt x="3105" y="2254"/>
                </a:lnTo>
                <a:lnTo>
                  <a:pt x="4582" y="809"/>
                </a:lnTo>
                <a:lnTo>
                  <a:pt x="3731" y="1"/>
                </a:lnTo>
                <a:lnTo>
                  <a:pt x="2297" y="1445"/>
                </a:lnTo>
                <a:lnTo>
                  <a:pt x="863" y="1"/>
                </a:lnTo>
                <a:close/>
              </a:path>
            </a:pathLst>
          </a:custGeom>
          <a:solidFill>
            <a:schemeClr val="accent3"/>
          </a:solidFill>
          <a:ln w="9525" cap="rnd" cmpd="sng">
            <a:solidFill>
              <a:srgbClr val="2D435B"/>
            </a:solidFill>
            <a:prstDash val="solid"/>
            <a:round/>
            <a:headEnd type="none" w="sm" len="sm"/>
            <a:tailEnd type="none" w="sm" len="sm"/>
          </a:ln>
        </p:spPr>
        <p:txBody>
          <a:bodyPr anchor="ctr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49037" name="Google Shape;1965;p48"/>
          <p:cNvSpPr txBox="1"/>
          <p:nvPr/>
        </p:nvSpPr>
        <p:spPr>
          <a:xfrm>
            <a:off x="1835696" y="1140560"/>
            <a:ext cx="4892400" cy="439251"/>
          </a:xfrm>
          <a:prstGeom prst="rect"/>
          <a:noFill/>
          <a:ln>
            <a:noFill/>
          </a:ln>
        </p:spPr>
        <p:txBody>
          <a:bodyPr anchor="t" anchorCtr="0" bIns="91425" lIns="91425" rIns="91425" spcFirstLastPara="1" tIns="91425" wrap="square">
            <a:noAutofit/>
          </a:bodyPr>
          <a:lstStyle>
            <a:def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 indent="-3175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None/>
              <a:defRPr b="0" cap="none" sz="1800" i="0" strike="noStrike" u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1pPr>
            <a:lvl2pPr algn="ctr" indent="-3175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None/>
              <a:defRPr b="0" cap="none" sz="1800" i="0" strike="noStrike" u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2pPr>
            <a:lvl3pPr algn="ctr" indent="-3175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None/>
              <a:defRPr b="0" cap="none" sz="1800" i="0" strike="noStrike" u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3pPr>
            <a:lvl4pPr algn="ctr" indent="-3175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None/>
              <a:defRPr b="0" cap="none" sz="1800" i="0" strike="noStrike" u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4pPr>
            <a:lvl5pPr algn="ctr" indent="-3175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None/>
              <a:defRPr b="0" cap="none" sz="1800" i="0" strike="noStrike" u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5pPr>
            <a:lvl6pPr algn="ctr" indent="-3175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None/>
              <a:defRPr b="0" cap="none" sz="1800" i="0" strike="noStrike" u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6pPr>
            <a:lvl7pPr algn="ctr" indent="-3175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None/>
              <a:defRPr b="0" cap="none" sz="1800" i="0" strike="noStrike" u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7pPr>
            <a:lvl8pPr algn="ctr" indent="-3175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None/>
              <a:defRPr b="0" cap="none" sz="1800" i="0" strike="noStrike" u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8pPr>
            <a:lvl9pPr algn="ctr" indent="-3175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None/>
              <a:defRPr b="0" cap="none" sz="1800" i="0" strike="noStrike" u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indent="0" marL="0"/>
            <a:r>
              <a:rPr dirty="0" sz="2400" lang="en-ID" smtClean="0">
                <a:latin typeface="Britannic Bold" pitchFamily="34" charset="0"/>
              </a:rPr>
              <a:t>Learning Objective</a:t>
            </a:r>
          </a:p>
          <a:p>
            <a:pPr indent="0" marL="0"/>
            <a:endParaRPr dirty="0" lang="en-ID"/>
          </a:p>
        </p:txBody>
      </p:sp>
      <p:sp>
        <p:nvSpPr>
          <p:cNvPr id="1049038" name="TextBox 3"/>
          <p:cNvSpPr txBox="1"/>
          <p:nvPr/>
        </p:nvSpPr>
        <p:spPr>
          <a:xfrm>
            <a:off x="1259632" y="1784133"/>
            <a:ext cx="6768752" cy="1780540"/>
          </a:xfrm>
          <a:prstGeom prst="rect"/>
          <a:noFill/>
        </p:spPr>
        <p:txBody>
          <a:bodyPr rtlCol="0" wrap="square">
            <a:spAutoFit/>
          </a:bodyPr>
          <a:p>
            <a:pPr algn="just"/>
            <a:r>
              <a:rPr dirty="0" sz="1600" lang="en-ID" err="1">
                <a:solidFill>
                  <a:schemeClr val="tx1">
                    <a:lumMod val="50000"/>
                  </a:schemeClr>
                </a:solidFill>
              </a:rPr>
              <a:t>Setelah</a:t>
            </a:r>
            <a:r>
              <a:rPr dirty="0" sz="1600" lang="en-ID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dirty="0" sz="1600" lang="en-ID" err="1">
                <a:solidFill>
                  <a:schemeClr val="tx1">
                    <a:lumMod val="50000"/>
                  </a:schemeClr>
                </a:solidFill>
              </a:rPr>
              <a:t>pembelajaran</a:t>
            </a:r>
            <a:r>
              <a:rPr dirty="0" sz="1600" lang="en-ID">
                <a:solidFill>
                  <a:schemeClr val="tx1">
                    <a:lumMod val="50000"/>
                  </a:schemeClr>
                </a:solidFill>
              </a:rPr>
              <a:t> di </a:t>
            </a:r>
            <a:r>
              <a:rPr dirty="0" sz="1600" lang="en-ID" err="1">
                <a:solidFill>
                  <a:schemeClr val="tx1">
                    <a:lumMod val="50000"/>
                  </a:schemeClr>
                </a:solidFill>
              </a:rPr>
              <a:t>modul</a:t>
            </a:r>
            <a:r>
              <a:rPr dirty="0" sz="1600" lang="en-ID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dirty="0" sz="1600" lang="en-ID" err="1">
                <a:solidFill>
                  <a:schemeClr val="tx1">
                    <a:lumMod val="50000"/>
                  </a:schemeClr>
                </a:solidFill>
              </a:rPr>
              <a:t>ini</a:t>
            </a:r>
            <a:r>
              <a:rPr dirty="0" sz="1600" lang="en-ID">
                <a:solidFill>
                  <a:schemeClr val="tx1">
                    <a:lumMod val="50000"/>
                  </a:schemeClr>
                </a:solidFill>
              </a:rPr>
              <a:t>, </a:t>
            </a:r>
            <a:r>
              <a:rPr dirty="0" sz="1600" lang="en-ID" err="1">
                <a:solidFill>
                  <a:schemeClr val="tx1">
                    <a:lumMod val="50000"/>
                  </a:schemeClr>
                </a:solidFill>
              </a:rPr>
              <a:t>diharapkan</a:t>
            </a:r>
            <a:r>
              <a:rPr dirty="0" sz="1600" lang="en-ID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dirty="0" sz="1600" lang="en-ID" err="1">
                <a:solidFill>
                  <a:schemeClr val="tx1">
                    <a:lumMod val="50000"/>
                  </a:schemeClr>
                </a:solidFill>
              </a:rPr>
              <a:t>anda</a:t>
            </a:r>
            <a:r>
              <a:rPr dirty="0" sz="1600" lang="en-ID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dirty="0" sz="1600" lang="en-ID" err="1">
                <a:solidFill>
                  <a:schemeClr val="tx1">
                    <a:lumMod val="50000"/>
                  </a:schemeClr>
                </a:solidFill>
              </a:rPr>
              <a:t>akan</a:t>
            </a:r>
            <a:r>
              <a:rPr dirty="0" sz="1600" lang="en-ID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dirty="0" sz="1600" lang="en-ID" err="1" smtClean="0">
                <a:solidFill>
                  <a:schemeClr val="tx1">
                    <a:lumMod val="50000"/>
                  </a:schemeClr>
                </a:solidFill>
              </a:rPr>
              <a:t>mendapatkan</a:t>
            </a:r>
            <a:r>
              <a:rPr dirty="0" sz="1600" lang="en-ID" smtClean="0">
                <a:solidFill>
                  <a:schemeClr val="tx1">
                    <a:lumMod val="50000"/>
                  </a:schemeClr>
                </a:solidFill>
              </a:rPr>
              <a:t> :</a:t>
            </a:r>
          </a:p>
          <a:p>
            <a:pPr algn="just"/>
            <a:endParaRPr dirty="0" sz="1600" lang="en-ID" smtClean="0">
              <a:solidFill>
                <a:schemeClr val="tx1">
                  <a:lumMod val="50000"/>
                </a:schemeClr>
              </a:solidFill>
            </a:endParaRPr>
          </a:p>
          <a:p>
            <a:pPr algn="just" indent="-285750" marL="285750">
              <a:buFont typeface="Wingdings" pitchFamily="2" charset="2"/>
              <a:buChar char="Ø"/>
            </a:pPr>
            <a:r>
              <a:rPr dirty="0" sz="1600" lang="en-ID" err="1" smtClean="0"/>
              <a:t>Memahami</a:t>
            </a:r>
            <a:r>
              <a:rPr dirty="0" sz="1600" lang="en-ID" smtClean="0"/>
              <a:t> </a:t>
            </a:r>
            <a:r>
              <a:rPr dirty="0" sz="1600" lang="en-ID" err="1" smtClean="0"/>
              <a:t>alasan</a:t>
            </a:r>
            <a:r>
              <a:rPr dirty="0" sz="1600" lang="en-ID" smtClean="0"/>
              <a:t> </a:t>
            </a:r>
            <a:r>
              <a:rPr dirty="0" sz="1600" lang="en-ID" err="1" smtClean="0"/>
              <a:t>akan</a:t>
            </a:r>
            <a:r>
              <a:rPr dirty="0" sz="1600" lang="en-ID" smtClean="0"/>
              <a:t> </a:t>
            </a:r>
            <a:r>
              <a:rPr dirty="0" sz="1600" lang="en-ID" err="1" smtClean="0"/>
              <a:t>pentingnya</a:t>
            </a:r>
            <a:r>
              <a:rPr dirty="0" sz="1600" lang="en-ID" smtClean="0"/>
              <a:t> </a:t>
            </a:r>
            <a:r>
              <a:rPr dirty="0" sz="1600" lang="en-ID" err="1" smtClean="0"/>
              <a:t>ilmu</a:t>
            </a:r>
            <a:r>
              <a:rPr dirty="0" sz="1600" lang="en-ID" smtClean="0"/>
              <a:t> data</a:t>
            </a:r>
          </a:p>
          <a:p>
            <a:pPr algn="just" indent="-285750" marL="285750">
              <a:buFont typeface="Wingdings" pitchFamily="2" charset="2"/>
              <a:buChar char="Ø"/>
            </a:pPr>
            <a:r>
              <a:rPr dirty="0" sz="1600" lang="en-ID" err="1" smtClean="0"/>
              <a:t>Memahami</a:t>
            </a:r>
            <a:r>
              <a:rPr dirty="0" sz="1600" lang="en-ID" smtClean="0"/>
              <a:t> </a:t>
            </a:r>
            <a:r>
              <a:rPr dirty="0" sz="1600" lang="en-ID" err="1" smtClean="0"/>
              <a:t>tentang</a:t>
            </a:r>
            <a:r>
              <a:rPr dirty="0" sz="1600" lang="en-ID" smtClean="0"/>
              <a:t> </a:t>
            </a:r>
            <a:r>
              <a:rPr dirty="0" sz="1600" lang="en-ID" err="1" smtClean="0"/>
              <a:t>ruang</a:t>
            </a:r>
            <a:r>
              <a:rPr dirty="0" sz="1600" lang="en-ID" smtClean="0"/>
              <a:t> </a:t>
            </a:r>
            <a:r>
              <a:rPr dirty="0" sz="1600" lang="en-ID" err="1" smtClean="0"/>
              <a:t>lingkup</a:t>
            </a:r>
            <a:r>
              <a:rPr dirty="0" sz="1600" lang="en-ID" smtClean="0"/>
              <a:t> data science</a:t>
            </a:r>
          </a:p>
          <a:p>
            <a:pPr algn="just" indent="-285750" marL="285750">
              <a:buFont typeface="Wingdings" pitchFamily="2" charset="2"/>
              <a:buChar char="Ø"/>
            </a:pPr>
            <a:r>
              <a:rPr dirty="0" sz="1600" lang="en-ID" err="1" smtClean="0"/>
              <a:t>Memahami</a:t>
            </a:r>
            <a:r>
              <a:rPr dirty="0" sz="1600" lang="en-ID" smtClean="0"/>
              <a:t> </a:t>
            </a:r>
            <a:r>
              <a:rPr dirty="0" sz="1600" lang="en-ID" err="1" smtClean="0"/>
              <a:t>jenis-jenis</a:t>
            </a:r>
            <a:r>
              <a:rPr dirty="0" sz="1600" lang="en-ID" smtClean="0"/>
              <a:t> data </a:t>
            </a:r>
            <a:r>
              <a:rPr dirty="0" sz="1600" lang="en-ID" err="1" smtClean="0"/>
              <a:t>terstruktur</a:t>
            </a:r>
            <a:r>
              <a:rPr dirty="0" sz="1600" lang="en-ID" smtClean="0"/>
              <a:t> yang </a:t>
            </a:r>
            <a:r>
              <a:rPr dirty="0" sz="1600" lang="en-ID" err="1" smtClean="0"/>
              <a:t>ada</a:t>
            </a:r>
            <a:endParaRPr dirty="0" sz="1600" lang="en-ID" smtClean="0"/>
          </a:p>
          <a:p>
            <a:pPr algn="just" indent="-285750" marL="285750">
              <a:buFont typeface="Wingdings" pitchFamily="2" charset="2"/>
              <a:buChar char="Ø"/>
            </a:pPr>
            <a:r>
              <a:rPr dirty="0" sz="1600" lang="en-ID" err="1" smtClean="0"/>
              <a:t>Memahami</a:t>
            </a:r>
            <a:r>
              <a:rPr dirty="0" sz="1600" lang="en-ID" smtClean="0"/>
              <a:t> </a:t>
            </a:r>
            <a:r>
              <a:rPr dirty="0" sz="1600" lang="en-ID" err="1" smtClean="0"/>
              <a:t>manfaat</a:t>
            </a:r>
            <a:r>
              <a:rPr dirty="0" sz="1600" lang="en-ID" smtClean="0"/>
              <a:t> data science</a:t>
            </a:r>
          </a:p>
          <a:p>
            <a:pPr algn="just" indent="-285750" marL="285750">
              <a:buFont typeface="Wingdings" pitchFamily="2" charset="2"/>
              <a:buChar char="Ø"/>
            </a:pPr>
            <a:r>
              <a:rPr dirty="0" sz="1600" lang="en-ID" err="1" smtClean="0"/>
              <a:t>Mengenal</a:t>
            </a:r>
            <a:r>
              <a:rPr dirty="0" sz="1600" lang="en-ID" smtClean="0"/>
              <a:t> </a:t>
            </a:r>
            <a:r>
              <a:rPr dirty="0" sz="1600" lang="en-ID" err="1" smtClean="0"/>
              <a:t>beberapa</a:t>
            </a:r>
            <a:r>
              <a:rPr dirty="0" sz="1600" lang="en-ID" smtClean="0"/>
              <a:t> model/</a:t>
            </a:r>
            <a:r>
              <a:rPr dirty="0" sz="1600" lang="en-ID" err="1" smtClean="0"/>
              <a:t>algoritma</a:t>
            </a:r>
            <a:r>
              <a:rPr dirty="0" sz="1600" lang="en-ID" smtClean="0"/>
              <a:t> yang </a:t>
            </a:r>
            <a:r>
              <a:rPr dirty="0" sz="1600" lang="en-ID" err="1" smtClean="0"/>
              <a:t>ada</a:t>
            </a:r>
            <a:r>
              <a:rPr dirty="0" sz="1600" lang="en-ID" smtClean="0"/>
              <a:t> </a:t>
            </a:r>
            <a:r>
              <a:rPr dirty="0" sz="1600" lang="en-ID" err="1" smtClean="0"/>
              <a:t>pada</a:t>
            </a:r>
            <a:r>
              <a:rPr dirty="0" sz="1600" lang="en-ID" smtClean="0"/>
              <a:t> data science</a:t>
            </a:r>
            <a:endParaRPr dirty="0" sz="1600" lang="en-US"/>
          </a:p>
        </p:txBody>
      </p:sp>
      <p:pic>
        <p:nvPicPr>
          <p:cNvPr id="2097156" name="Picture 163" descr="Description: C:\Users\Ahnaf Fattan Safaraz\Pictures\UNPAM LOGO.png"/>
          <p:cNvPicPr>
            <a:picLocks/>
          </p:cNvPicPr>
          <p:nvPr/>
        </p:nvPicPr>
        <p:blipFill>
          <a:blip xmlns:r="http://schemas.openxmlformats.org/officeDocument/2006/relationships" r:embed="rId1"/>
          <a:srcRect l="6236" t="4660" r="6073" b="4858"/>
          <a:stretch>
            <a:fillRect/>
          </a:stretch>
        </p:blipFill>
        <p:spPr bwMode="auto">
          <a:xfrm>
            <a:off x="4932040" y="123030"/>
            <a:ext cx="864096" cy="882605"/>
          </a:xfrm>
          <a:prstGeom prst="rect"/>
          <a:noFill/>
          <a:ln>
            <a:noFill/>
          </a:ln>
        </p:spPr>
      </p:pic>
      <p:pic>
        <p:nvPicPr>
          <p:cNvPr id="2097157" name="Picture 164"/>
          <p:cNvPicPr>
            <a:picLocks noChangeAspect="1"/>
          </p:cNvPicPr>
          <p:nvPr/>
        </p:nvPicPr>
        <p:blipFill rotWithShape="1">
          <a:blip xmlns:r="http://schemas.openxmlformats.org/officeDocument/2006/relationships" r:embed="rId2"/>
          <a:srcRect l="5116" t="4801" r="4032" b="4567"/>
          <a:stretch>
            <a:fillRect/>
          </a:stretch>
        </p:blipFill>
        <p:spPr>
          <a:xfrm>
            <a:off x="5769967" y="106369"/>
            <a:ext cx="958129" cy="915926"/>
          </a:xfrm>
          <a:prstGeom prst="flowChartConnector"/>
          <a:ln>
            <a:noFill/>
          </a:ln>
          <a:effectLst/>
        </p:spPr>
      </p:pic>
      <p:pic>
        <p:nvPicPr>
          <p:cNvPr id="2097158" name="Picture 5" descr="C:\Users\tiocs\Downloads\Ipcn2-Aq_400x400-removebg-preview.png"/>
          <p:cNvPicPr>
            <a:picLocks noChangeAspect="1" noChangeArrowheads="1"/>
          </p:cNvPicPr>
          <p:nvPr/>
        </p:nvPicPr>
        <p:blipFill>
          <a:blip xmlns:r="http://schemas.openxmlformats.org/officeDocument/2006/relationships" r:embed="rId3"/>
          <a:srcRect/>
          <a:stretch>
            <a:fillRect/>
          </a:stretch>
        </p:blipFill>
        <p:spPr bwMode="auto">
          <a:xfrm>
            <a:off x="6728095" y="107795"/>
            <a:ext cx="869083" cy="869083"/>
          </a:xfrm>
          <a:prstGeom prst="rect"/>
          <a:noFill/>
        </p:spPr>
      </p:pic>
      <p:pic>
        <p:nvPicPr>
          <p:cNvPr id="2097159" name="image2.png"/>
          <p:cNvPicPr>
            <a:picLocks/>
          </p:cNvPicPr>
          <p:nvPr/>
        </p:nvPicPr>
        <p:blipFill>
          <a:blip xmlns:r="http://schemas.openxmlformats.org/officeDocument/2006/relationships" r:embed="rId4" cstate="print"/>
          <a:stretch>
            <a:fillRect/>
          </a:stretch>
        </p:blipFill>
        <p:spPr>
          <a:xfrm>
            <a:off x="7521859" y="72293"/>
            <a:ext cx="864096" cy="904585"/>
          </a:xfrm>
          <a:prstGeom prst="rect"/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9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24" name="Picture 1" descr="Description: C:\Users\Ahnaf Fattan Safaraz\Pictures\UNPAM LOGO.png"/>
          <p:cNvPicPr>
            <a:picLocks/>
          </p:cNvPicPr>
          <p:nvPr/>
        </p:nvPicPr>
        <p:blipFill>
          <a:blip xmlns:r="http://schemas.openxmlformats.org/officeDocument/2006/relationships" r:embed="rId1"/>
          <a:srcRect l="6236" t="4660" r="6073" b="4858"/>
          <a:stretch>
            <a:fillRect/>
          </a:stretch>
        </p:blipFill>
        <p:spPr bwMode="auto">
          <a:xfrm>
            <a:off x="5434311" y="88686"/>
            <a:ext cx="864096" cy="882605"/>
          </a:xfrm>
          <a:prstGeom prst="rect"/>
          <a:noFill/>
          <a:ln>
            <a:noFill/>
          </a:ln>
        </p:spPr>
      </p:pic>
      <p:grpSp>
        <p:nvGrpSpPr>
          <p:cNvPr id="95" name="Google Shape;1995;p48"/>
          <p:cNvGrpSpPr/>
          <p:nvPr/>
        </p:nvGrpSpPr>
        <p:grpSpPr>
          <a:xfrm>
            <a:off x="4533502" y="699782"/>
            <a:ext cx="802052" cy="537206"/>
            <a:chOff x="9234348" y="2174936"/>
            <a:chExt cx="537980" cy="537206"/>
          </a:xfrm>
        </p:grpSpPr>
        <p:sp>
          <p:nvSpPr>
            <p:cNvPr id="1049310" name="Google Shape;1996;p48"/>
            <p:cNvSpPr/>
            <p:nvPr/>
          </p:nvSpPr>
          <p:spPr>
            <a:xfrm>
              <a:off x="9234348" y="2174936"/>
              <a:ext cx="22800" cy="22026"/>
            </a:xfrm>
            <a:custGeom>
              <a:avLst/>
              <a:ahLst/>
              <a:rect l="l" t="t" r="r" b="b"/>
              <a:pathLst>
                <a:path w="324" h="313" extrusionOk="0">
                  <a:moveTo>
                    <a:pt x="183" y="0"/>
                  </a:moveTo>
                  <a:cubicBezTo>
                    <a:pt x="54" y="0"/>
                    <a:pt x="0" y="43"/>
                    <a:pt x="0" y="173"/>
                  </a:cubicBezTo>
                  <a:cubicBezTo>
                    <a:pt x="0" y="270"/>
                    <a:pt x="54" y="313"/>
                    <a:pt x="183" y="313"/>
                  </a:cubicBezTo>
                  <a:cubicBezTo>
                    <a:pt x="270" y="313"/>
                    <a:pt x="323" y="270"/>
                    <a:pt x="323" y="173"/>
                  </a:cubicBezTo>
                  <a:cubicBezTo>
                    <a:pt x="323" y="43"/>
                    <a:pt x="270" y="0"/>
                    <a:pt x="183" y="0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311" name="Google Shape;1997;p48"/>
            <p:cNvSpPr/>
            <p:nvPr/>
          </p:nvSpPr>
          <p:spPr>
            <a:xfrm>
              <a:off x="9307181" y="2174936"/>
              <a:ext cx="25826" cy="22026"/>
            </a:xfrm>
            <a:custGeom>
              <a:avLst/>
              <a:ahLst/>
              <a:rect l="l" t="t" r="r" b="b"/>
              <a:pathLst>
                <a:path w="367" h="313" extrusionOk="0">
                  <a:moveTo>
                    <a:pt x="183" y="0"/>
                  </a:moveTo>
                  <a:cubicBezTo>
                    <a:pt x="97" y="0"/>
                    <a:pt x="0" y="43"/>
                    <a:pt x="0" y="173"/>
                  </a:cubicBezTo>
                  <a:cubicBezTo>
                    <a:pt x="0" y="270"/>
                    <a:pt x="97" y="313"/>
                    <a:pt x="183" y="313"/>
                  </a:cubicBezTo>
                  <a:cubicBezTo>
                    <a:pt x="270" y="313"/>
                    <a:pt x="367" y="270"/>
                    <a:pt x="367" y="173"/>
                  </a:cubicBezTo>
                  <a:cubicBezTo>
                    <a:pt x="367" y="43"/>
                    <a:pt x="270" y="0"/>
                    <a:pt x="183" y="0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312" name="Google Shape;1998;p48"/>
            <p:cNvSpPr/>
            <p:nvPr/>
          </p:nvSpPr>
          <p:spPr>
            <a:xfrm>
              <a:off x="9380014" y="2174936"/>
              <a:ext cx="25052" cy="22026"/>
            </a:xfrm>
            <a:custGeom>
              <a:avLst/>
              <a:ahLst/>
              <a:rect l="l" t="t" r="r" b="b"/>
              <a:pathLst>
                <a:path w="356" h="313" extrusionOk="0">
                  <a:moveTo>
                    <a:pt x="183" y="0"/>
                  </a:moveTo>
                  <a:cubicBezTo>
                    <a:pt x="86" y="0"/>
                    <a:pt x="0" y="43"/>
                    <a:pt x="0" y="173"/>
                  </a:cubicBezTo>
                  <a:cubicBezTo>
                    <a:pt x="0" y="270"/>
                    <a:pt x="86" y="313"/>
                    <a:pt x="183" y="313"/>
                  </a:cubicBezTo>
                  <a:cubicBezTo>
                    <a:pt x="270" y="313"/>
                    <a:pt x="356" y="270"/>
                    <a:pt x="356" y="173"/>
                  </a:cubicBezTo>
                  <a:cubicBezTo>
                    <a:pt x="356" y="43"/>
                    <a:pt x="270" y="0"/>
                    <a:pt x="183" y="0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313" name="Google Shape;1999;p48"/>
            <p:cNvSpPr/>
            <p:nvPr/>
          </p:nvSpPr>
          <p:spPr>
            <a:xfrm>
              <a:off x="9455873" y="2174936"/>
              <a:ext cx="22026" cy="22026"/>
            </a:xfrm>
            <a:custGeom>
              <a:avLst/>
              <a:ahLst/>
              <a:rect l="l" t="t" r="r" b="b"/>
              <a:pathLst>
                <a:path w="313" h="313" extrusionOk="0">
                  <a:moveTo>
                    <a:pt x="140" y="0"/>
                  </a:moveTo>
                  <a:cubicBezTo>
                    <a:pt x="43" y="0"/>
                    <a:pt x="0" y="43"/>
                    <a:pt x="0" y="173"/>
                  </a:cubicBezTo>
                  <a:cubicBezTo>
                    <a:pt x="0" y="270"/>
                    <a:pt x="43" y="313"/>
                    <a:pt x="140" y="313"/>
                  </a:cubicBezTo>
                  <a:cubicBezTo>
                    <a:pt x="227" y="313"/>
                    <a:pt x="313" y="270"/>
                    <a:pt x="313" y="173"/>
                  </a:cubicBezTo>
                  <a:cubicBezTo>
                    <a:pt x="313" y="43"/>
                    <a:pt x="227" y="0"/>
                    <a:pt x="140" y="0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314" name="Google Shape;2000;p48"/>
            <p:cNvSpPr/>
            <p:nvPr/>
          </p:nvSpPr>
          <p:spPr>
            <a:xfrm>
              <a:off x="9528706" y="2174936"/>
              <a:ext cx="22026" cy="22026"/>
            </a:xfrm>
            <a:custGeom>
              <a:avLst/>
              <a:ahLst/>
              <a:rect l="l" t="t" r="r" b="b"/>
              <a:pathLst>
                <a:path w="313" h="313" extrusionOk="0">
                  <a:moveTo>
                    <a:pt x="184" y="0"/>
                  </a:moveTo>
                  <a:cubicBezTo>
                    <a:pt x="86" y="0"/>
                    <a:pt x="0" y="43"/>
                    <a:pt x="0" y="173"/>
                  </a:cubicBezTo>
                  <a:cubicBezTo>
                    <a:pt x="0" y="270"/>
                    <a:pt x="86" y="313"/>
                    <a:pt x="184" y="313"/>
                  </a:cubicBezTo>
                  <a:cubicBezTo>
                    <a:pt x="270" y="313"/>
                    <a:pt x="313" y="270"/>
                    <a:pt x="313" y="173"/>
                  </a:cubicBezTo>
                  <a:cubicBezTo>
                    <a:pt x="313" y="43"/>
                    <a:pt x="270" y="0"/>
                    <a:pt x="184" y="0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315" name="Google Shape;2001;p48"/>
            <p:cNvSpPr/>
            <p:nvPr/>
          </p:nvSpPr>
          <p:spPr>
            <a:xfrm>
              <a:off x="9601539" y="2174936"/>
              <a:ext cx="25122" cy="22026"/>
            </a:xfrm>
            <a:custGeom>
              <a:avLst/>
              <a:ahLst/>
              <a:rect l="l" t="t" r="r" b="b"/>
              <a:pathLst>
                <a:path w="357" h="313" extrusionOk="0">
                  <a:moveTo>
                    <a:pt x="173" y="0"/>
                  </a:moveTo>
                  <a:cubicBezTo>
                    <a:pt x="86" y="0"/>
                    <a:pt x="0" y="43"/>
                    <a:pt x="0" y="173"/>
                  </a:cubicBezTo>
                  <a:cubicBezTo>
                    <a:pt x="0" y="270"/>
                    <a:pt x="86" y="313"/>
                    <a:pt x="173" y="313"/>
                  </a:cubicBezTo>
                  <a:cubicBezTo>
                    <a:pt x="270" y="313"/>
                    <a:pt x="356" y="270"/>
                    <a:pt x="356" y="173"/>
                  </a:cubicBezTo>
                  <a:cubicBezTo>
                    <a:pt x="356" y="43"/>
                    <a:pt x="270" y="0"/>
                    <a:pt x="173" y="0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316" name="Google Shape;2002;p48"/>
            <p:cNvSpPr/>
            <p:nvPr/>
          </p:nvSpPr>
          <p:spPr>
            <a:xfrm>
              <a:off x="9674373" y="2174936"/>
              <a:ext cx="25122" cy="22026"/>
            </a:xfrm>
            <a:custGeom>
              <a:avLst/>
              <a:ahLst/>
              <a:rect l="l" t="t" r="r" b="b"/>
              <a:pathLst>
                <a:path w="357" h="313" extrusionOk="0">
                  <a:moveTo>
                    <a:pt x="173" y="0"/>
                  </a:moveTo>
                  <a:cubicBezTo>
                    <a:pt x="87" y="0"/>
                    <a:pt x="0" y="43"/>
                    <a:pt x="0" y="173"/>
                  </a:cubicBezTo>
                  <a:cubicBezTo>
                    <a:pt x="0" y="270"/>
                    <a:pt x="87" y="313"/>
                    <a:pt x="173" y="313"/>
                  </a:cubicBezTo>
                  <a:cubicBezTo>
                    <a:pt x="270" y="313"/>
                    <a:pt x="356" y="270"/>
                    <a:pt x="356" y="173"/>
                  </a:cubicBezTo>
                  <a:cubicBezTo>
                    <a:pt x="356" y="43"/>
                    <a:pt x="270" y="0"/>
                    <a:pt x="173" y="0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317" name="Google Shape;2003;p48"/>
            <p:cNvSpPr/>
            <p:nvPr/>
          </p:nvSpPr>
          <p:spPr>
            <a:xfrm>
              <a:off x="9750232" y="2174936"/>
              <a:ext cx="22096" cy="22026"/>
            </a:xfrm>
            <a:custGeom>
              <a:avLst/>
              <a:ahLst/>
              <a:rect l="l" t="t" r="r" b="b"/>
              <a:pathLst>
                <a:path w="314" h="313" extrusionOk="0">
                  <a:moveTo>
                    <a:pt x="130" y="0"/>
                  </a:moveTo>
                  <a:cubicBezTo>
                    <a:pt x="44" y="0"/>
                    <a:pt x="0" y="43"/>
                    <a:pt x="0" y="173"/>
                  </a:cubicBezTo>
                  <a:cubicBezTo>
                    <a:pt x="0" y="270"/>
                    <a:pt x="44" y="313"/>
                    <a:pt x="130" y="313"/>
                  </a:cubicBezTo>
                  <a:cubicBezTo>
                    <a:pt x="216" y="313"/>
                    <a:pt x="313" y="270"/>
                    <a:pt x="313" y="173"/>
                  </a:cubicBezTo>
                  <a:cubicBezTo>
                    <a:pt x="313" y="43"/>
                    <a:pt x="216" y="0"/>
                    <a:pt x="130" y="0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318" name="Google Shape;2004;p48"/>
            <p:cNvSpPr/>
            <p:nvPr/>
          </p:nvSpPr>
          <p:spPr>
            <a:xfrm>
              <a:off x="9234348" y="2247769"/>
              <a:ext cx="22800" cy="25122"/>
            </a:xfrm>
            <a:custGeom>
              <a:avLst/>
              <a:ahLst/>
              <a:rect l="l" t="t" r="r" b="b"/>
              <a:pathLst>
                <a:path w="324" h="357" extrusionOk="0">
                  <a:moveTo>
                    <a:pt x="183" y="0"/>
                  </a:moveTo>
                  <a:cubicBezTo>
                    <a:pt x="54" y="0"/>
                    <a:pt x="0" y="87"/>
                    <a:pt x="0" y="173"/>
                  </a:cubicBezTo>
                  <a:cubicBezTo>
                    <a:pt x="0" y="270"/>
                    <a:pt x="54" y="356"/>
                    <a:pt x="183" y="356"/>
                  </a:cubicBezTo>
                  <a:cubicBezTo>
                    <a:pt x="270" y="356"/>
                    <a:pt x="323" y="270"/>
                    <a:pt x="323" y="173"/>
                  </a:cubicBezTo>
                  <a:cubicBezTo>
                    <a:pt x="323" y="87"/>
                    <a:pt x="270" y="0"/>
                    <a:pt x="183" y="0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319" name="Google Shape;2005;p48"/>
            <p:cNvSpPr/>
            <p:nvPr/>
          </p:nvSpPr>
          <p:spPr>
            <a:xfrm>
              <a:off x="9307181" y="2247769"/>
              <a:ext cx="25826" cy="25122"/>
            </a:xfrm>
            <a:custGeom>
              <a:avLst/>
              <a:ahLst/>
              <a:rect l="l" t="t" r="r" b="b"/>
              <a:pathLst>
                <a:path w="367" h="357" extrusionOk="0">
                  <a:moveTo>
                    <a:pt x="183" y="0"/>
                  </a:moveTo>
                  <a:cubicBezTo>
                    <a:pt x="97" y="0"/>
                    <a:pt x="0" y="87"/>
                    <a:pt x="0" y="173"/>
                  </a:cubicBezTo>
                  <a:cubicBezTo>
                    <a:pt x="0" y="270"/>
                    <a:pt x="97" y="356"/>
                    <a:pt x="183" y="356"/>
                  </a:cubicBezTo>
                  <a:cubicBezTo>
                    <a:pt x="270" y="356"/>
                    <a:pt x="367" y="270"/>
                    <a:pt x="367" y="173"/>
                  </a:cubicBezTo>
                  <a:cubicBezTo>
                    <a:pt x="367" y="87"/>
                    <a:pt x="270" y="0"/>
                    <a:pt x="183" y="0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320" name="Google Shape;2006;p48"/>
            <p:cNvSpPr/>
            <p:nvPr/>
          </p:nvSpPr>
          <p:spPr>
            <a:xfrm>
              <a:off x="9380014" y="2247769"/>
              <a:ext cx="25052" cy="25122"/>
            </a:xfrm>
            <a:custGeom>
              <a:avLst/>
              <a:ahLst/>
              <a:rect l="l" t="t" r="r" b="b"/>
              <a:pathLst>
                <a:path w="356" h="357" extrusionOk="0">
                  <a:moveTo>
                    <a:pt x="183" y="0"/>
                  </a:moveTo>
                  <a:cubicBezTo>
                    <a:pt x="86" y="0"/>
                    <a:pt x="0" y="87"/>
                    <a:pt x="0" y="173"/>
                  </a:cubicBezTo>
                  <a:cubicBezTo>
                    <a:pt x="0" y="270"/>
                    <a:pt x="86" y="356"/>
                    <a:pt x="183" y="356"/>
                  </a:cubicBezTo>
                  <a:cubicBezTo>
                    <a:pt x="270" y="356"/>
                    <a:pt x="356" y="270"/>
                    <a:pt x="356" y="173"/>
                  </a:cubicBezTo>
                  <a:cubicBezTo>
                    <a:pt x="356" y="87"/>
                    <a:pt x="270" y="0"/>
                    <a:pt x="183" y="0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321" name="Google Shape;2007;p48"/>
            <p:cNvSpPr/>
            <p:nvPr/>
          </p:nvSpPr>
          <p:spPr>
            <a:xfrm>
              <a:off x="9455873" y="2247769"/>
              <a:ext cx="22026" cy="25122"/>
            </a:xfrm>
            <a:custGeom>
              <a:avLst/>
              <a:ahLst/>
              <a:rect l="l" t="t" r="r" b="b"/>
              <a:pathLst>
                <a:path w="313" h="357" extrusionOk="0">
                  <a:moveTo>
                    <a:pt x="140" y="0"/>
                  </a:moveTo>
                  <a:cubicBezTo>
                    <a:pt x="43" y="0"/>
                    <a:pt x="0" y="87"/>
                    <a:pt x="0" y="173"/>
                  </a:cubicBezTo>
                  <a:cubicBezTo>
                    <a:pt x="0" y="270"/>
                    <a:pt x="43" y="356"/>
                    <a:pt x="140" y="356"/>
                  </a:cubicBezTo>
                  <a:cubicBezTo>
                    <a:pt x="227" y="356"/>
                    <a:pt x="313" y="270"/>
                    <a:pt x="313" y="173"/>
                  </a:cubicBezTo>
                  <a:cubicBezTo>
                    <a:pt x="313" y="87"/>
                    <a:pt x="227" y="0"/>
                    <a:pt x="140" y="0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322" name="Google Shape;2008;p48"/>
            <p:cNvSpPr/>
            <p:nvPr/>
          </p:nvSpPr>
          <p:spPr>
            <a:xfrm>
              <a:off x="9528706" y="2247769"/>
              <a:ext cx="22026" cy="25122"/>
            </a:xfrm>
            <a:custGeom>
              <a:avLst/>
              <a:ahLst/>
              <a:rect l="l" t="t" r="r" b="b"/>
              <a:pathLst>
                <a:path w="313" h="357" extrusionOk="0">
                  <a:moveTo>
                    <a:pt x="184" y="0"/>
                  </a:moveTo>
                  <a:cubicBezTo>
                    <a:pt x="86" y="0"/>
                    <a:pt x="0" y="87"/>
                    <a:pt x="0" y="173"/>
                  </a:cubicBezTo>
                  <a:cubicBezTo>
                    <a:pt x="0" y="270"/>
                    <a:pt x="86" y="356"/>
                    <a:pt x="184" y="356"/>
                  </a:cubicBezTo>
                  <a:cubicBezTo>
                    <a:pt x="270" y="356"/>
                    <a:pt x="313" y="270"/>
                    <a:pt x="313" y="173"/>
                  </a:cubicBezTo>
                  <a:cubicBezTo>
                    <a:pt x="313" y="87"/>
                    <a:pt x="270" y="0"/>
                    <a:pt x="184" y="0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323" name="Google Shape;2009;p48"/>
            <p:cNvSpPr/>
            <p:nvPr/>
          </p:nvSpPr>
          <p:spPr>
            <a:xfrm>
              <a:off x="9601539" y="2247769"/>
              <a:ext cx="25122" cy="25122"/>
            </a:xfrm>
            <a:custGeom>
              <a:avLst/>
              <a:ahLst/>
              <a:rect l="l" t="t" r="r" b="b"/>
              <a:pathLst>
                <a:path w="357" h="357" extrusionOk="0">
                  <a:moveTo>
                    <a:pt x="173" y="0"/>
                  </a:moveTo>
                  <a:cubicBezTo>
                    <a:pt x="86" y="0"/>
                    <a:pt x="0" y="87"/>
                    <a:pt x="0" y="173"/>
                  </a:cubicBezTo>
                  <a:cubicBezTo>
                    <a:pt x="0" y="270"/>
                    <a:pt x="86" y="356"/>
                    <a:pt x="173" y="356"/>
                  </a:cubicBezTo>
                  <a:cubicBezTo>
                    <a:pt x="270" y="356"/>
                    <a:pt x="356" y="270"/>
                    <a:pt x="356" y="173"/>
                  </a:cubicBezTo>
                  <a:cubicBezTo>
                    <a:pt x="356" y="87"/>
                    <a:pt x="270" y="0"/>
                    <a:pt x="173" y="0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324" name="Google Shape;2010;p48"/>
            <p:cNvSpPr/>
            <p:nvPr/>
          </p:nvSpPr>
          <p:spPr>
            <a:xfrm>
              <a:off x="9674373" y="2247769"/>
              <a:ext cx="25122" cy="25122"/>
            </a:xfrm>
            <a:custGeom>
              <a:avLst/>
              <a:ahLst/>
              <a:rect l="l" t="t" r="r" b="b"/>
              <a:pathLst>
                <a:path w="357" h="357" extrusionOk="0">
                  <a:moveTo>
                    <a:pt x="173" y="0"/>
                  </a:moveTo>
                  <a:cubicBezTo>
                    <a:pt x="87" y="0"/>
                    <a:pt x="0" y="87"/>
                    <a:pt x="0" y="173"/>
                  </a:cubicBezTo>
                  <a:cubicBezTo>
                    <a:pt x="0" y="270"/>
                    <a:pt x="87" y="356"/>
                    <a:pt x="173" y="356"/>
                  </a:cubicBezTo>
                  <a:cubicBezTo>
                    <a:pt x="270" y="356"/>
                    <a:pt x="356" y="270"/>
                    <a:pt x="356" y="173"/>
                  </a:cubicBezTo>
                  <a:cubicBezTo>
                    <a:pt x="356" y="87"/>
                    <a:pt x="270" y="0"/>
                    <a:pt x="173" y="0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325" name="Google Shape;2011;p48"/>
            <p:cNvSpPr/>
            <p:nvPr/>
          </p:nvSpPr>
          <p:spPr>
            <a:xfrm>
              <a:off x="9750232" y="2247769"/>
              <a:ext cx="22096" cy="25122"/>
            </a:xfrm>
            <a:custGeom>
              <a:avLst/>
              <a:ahLst/>
              <a:rect l="l" t="t" r="r" b="b"/>
              <a:pathLst>
                <a:path w="314" h="357" extrusionOk="0">
                  <a:moveTo>
                    <a:pt x="130" y="0"/>
                  </a:moveTo>
                  <a:cubicBezTo>
                    <a:pt x="44" y="0"/>
                    <a:pt x="0" y="87"/>
                    <a:pt x="0" y="173"/>
                  </a:cubicBezTo>
                  <a:cubicBezTo>
                    <a:pt x="0" y="270"/>
                    <a:pt x="44" y="356"/>
                    <a:pt x="130" y="356"/>
                  </a:cubicBezTo>
                  <a:cubicBezTo>
                    <a:pt x="216" y="356"/>
                    <a:pt x="313" y="270"/>
                    <a:pt x="313" y="173"/>
                  </a:cubicBezTo>
                  <a:cubicBezTo>
                    <a:pt x="313" y="87"/>
                    <a:pt x="216" y="0"/>
                    <a:pt x="130" y="0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326" name="Google Shape;2012;p48"/>
            <p:cNvSpPr/>
            <p:nvPr/>
          </p:nvSpPr>
          <p:spPr>
            <a:xfrm>
              <a:off x="9234348" y="2319829"/>
              <a:ext cx="22800" cy="25896"/>
            </a:xfrm>
            <a:custGeom>
              <a:avLst/>
              <a:ahLst/>
              <a:rect l="l" t="t" r="r" b="b"/>
              <a:pathLst>
                <a:path w="324" h="368" extrusionOk="0">
                  <a:moveTo>
                    <a:pt x="183" y="1"/>
                  </a:moveTo>
                  <a:cubicBezTo>
                    <a:pt x="54" y="1"/>
                    <a:pt x="0" y="98"/>
                    <a:pt x="0" y="184"/>
                  </a:cubicBezTo>
                  <a:cubicBezTo>
                    <a:pt x="0" y="270"/>
                    <a:pt x="54" y="367"/>
                    <a:pt x="183" y="367"/>
                  </a:cubicBezTo>
                  <a:cubicBezTo>
                    <a:pt x="270" y="367"/>
                    <a:pt x="323" y="270"/>
                    <a:pt x="323" y="184"/>
                  </a:cubicBezTo>
                  <a:cubicBezTo>
                    <a:pt x="323" y="98"/>
                    <a:pt x="270" y="1"/>
                    <a:pt x="18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327" name="Google Shape;2013;p48"/>
            <p:cNvSpPr/>
            <p:nvPr/>
          </p:nvSpPr>
          <p:spPr>
            <a:xfrm>
              <a:off x="9307181" y="2319829"/>
              <a:ext cx="25826" cy="25896"/>
            </a:xfrm>
            <a:custGeom>
              <a:avLst/>
              <a:ahLst/>
              <a:rect l="l" t="t" r="r" b="b"/>
              <a:pathLst>
                <a:path w="367" h="368" extrusionOk="0">
                  <a:moveTo>
                    <a:pt x="183" y="1"/>
                  </a:moveTo>
                  <a:cubicBezTo>
                    <a:pt x="97" y="1"/>
                    <a:pt x="0" y="98"/>
                    <a:pt x="0" y="184"/>
                  </a:cubicBezTo>
                  <a:cubicBezTo>
                    <a:pt x="0" y="270"/>
                    <a:pt x="97" y="367"/>
                    <a:pt x="183" y="367"/>
                  </a:cubicBezTo>
                  <a:cubicBezTo>
                    <a:pt x="270" y="367"/>
                    <a:pt x="367" y="270"/>
                    <a:pt x="367" y="184"/>
                  </a:cubicBezTo>
                  <a:cubicBezTo>
                    <a:pt x="367" y="98"/>
                    <a:pt x="270" y="1"/>
                    <a:pt x="18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328" name="Google Shape;2014;p48"/>
            <p:cNvSpPr/>
            <p:nvPr/>
          </p:nvSpPr>
          <p:spPr>
            <a:xfrm>
              <a:off x="9380014" y="2319829"/>
              <a:ext cx="25052" cy="25896"/>
            </a:xfrm>
            <a:custGeom>
              <a:avLst/>
              <a:ahLst/>
              <a:rect l="l" t="t" r="r" b="b"/>
              <a:pathLst>
                <a:path w="356" h="368" extrusionOk="0">
                  <a:moveTo>
                    <a:pt x="183" y="1"/>
                  </a:moveTo>
                  <a:cubicBezTo>
                    <a:pt x="86" y="1"/>
                    <a:pt x="0" y="98"/>
                    <a:pt x="0" y="184"/>
                  </a:cubicBezTo>
                  <a:cubicBezTo>
                    <a:pt x="0" y="270"/>
                    <a:pt x="86" y="367"/>
                    <a:pt x="183" y="367"/>
                  </a:cubicBezTo>
                  <a:cubicBezTo>
                    <a:pt x="270" y="367"/>
                    <a:pt x="356" y="270"/>
                    <a:pt x="356" y="184"/>
                  </a:cubicBezTo>
                  <a:cubicBezTo>
                    <a:pt x="356" y="98"/>
                    <a:pt x="270" y="1"/>
                    <a:pt x="18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329" name="Google Shape;2015;p48"/>
            <p:cNvSpPr/>
            <p:nvPr/>
          </p:nvSpPr>
          <p:spPr>
            <a:xfrm>
              <a:off x="9455873" y="2319829"/>
              <a:ext cx="22026" cy="25896"/>
            </a:xfrm>
            <a:custGeom>
              <a:avLst/>
              <a:ahLst/>
              <a:rect l="l" t="t" r="r" b="b"/>
              <a:pathLst>
                <a:path w="313" h="368" extrusionOk="0">
                  <a:moveTo>
                    <a:pt x="140" y="1"/>
                  </a:moveTo>
                  <a:cubicBezTo>
                    <a:pt x="43" y="1"/>
                    <a:pt x="0" y="98"/>
                    <a:pt x="0" y="184"/>
                  </a:cubicBezTo>
                  <a:cubicBezTo>
                    <a:pt x="0" y="270"/>
                    <a:pt x="43" y="367"/>
                    <a:pt x="140" y="367"/>
                  </a:cubicBezTo>
                  <a:cubicBezTo>
                    <a:pt x="227" y="367"/>
                    <a:pt x="313" y="270"/>
                    <a:pt x="313" y="184"/>
                  </a:cubicBezTo>
                  <a:cubicBezTo>
                    <a:pt x="313" y="98"/>
                    <a:pt x="227" y="1"/>
                    <a:pt x="140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330" name="Google Shape;2016;p48"/>
            <p:cNvSpPr/>
            <p:nvPr/>
          </p:nvSpPr>
          <p:spPr>
            <a:xfrm>
              <a:off x="9528706" y="2319829"/>
              <a:ext cx="22026" cy="25896"/>
            </a:xfrm>
            <a:custGeom>
              <a:avLst/>
              <a:ahLst/>
              <a:rect l="l" t="t" r="r" b="b"/>
              <a:pathLst>
                <a:path w="313" h="368" extrusionOk="0">
                  <a:moveTo>
                    <a:pt x="184" y="1"/>
                  </a:moveTo>
                  <a:cubicBezTo>
                    <a:pt x="86" y="1"/>
                    <a:pt x="0" y="98"/>
                    <a:pt x="0" y="184"/>
                  </a:cubicBezTo>
                  <a:cubicBezTo>
                    <a:pt x="0" y="270"/>
                    <a:pt x="86" y="367"/>
                    <a:pt x="184" y="367"/>
                  </a:cubicBezTo>
                  <a:cubicBezTo>
                    <a:pt x="270" y="367"/>
                    <a:pt x="313" y="270"/>
                    <a:pt x="313" y="184"/>
                  </a:cubicBezTo>
                  <a:cubicBezTo>
                    <a:pt x="313" y="98"/>
                    <a:pt x="270" y="1"/>
                    <a:pt x="184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331" name="Google Shape;2017;p48"/>
            <p:cNvSpPr/>
            <p:nvPr/>
          </p:nvSpPr>
          <p:spPr>
            <a:xfrm>
              <a:off x="9601539" y="2319829"/>
              <a:ext cx="25122" cy="25896"/>
            </a:xfrm>
            <a:custGeom>
              <a:avLst/>
              <a:ahLst/>
              <a:rect l="l" t="t" r="r" b="b"/>
              <a:pathLst>
                <a:path w="357" h="368" extrusionOk="0">
                  <a:moveTo>
                    <a:pt x="173" y="1"/>
                  </a:moveTo>
                  <a:cubicBezTo>
                    <a:pt x="86" y="1"/>
                    <a:pt x="0" y="98"/>
                    <a:pt x="0" y="184"/>
                  </a:cubicBezTo>
                  <a:cubicBezTo>
                    <a:pt x="0" y="270"/>
                    <a:pt x="86" y="367"/>
                    <a:pt x="173" y="367"/>
                  </a:cubicBezTo>
                  <a:cubicBezTo>
                    <a:pt x="270" y="367"/>
                    <a:pt x="356" y="270"/>
                    <a:pt x="356" y="184"/>
                  </a:cubicBezTo>
                  <a:cubicBezTo>
                    <a:pt x="356" y="98"/>
                    <a:pt x="270" y="1"/>
                    <a:pt x="17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332" name="Google Shape;2018;p48"/>
            <p:cNvSpPr/>
            <p:nvPr/>
          </p:nvSpPr>
          <p:spPr>
            <a:xfrm>
              <a:off x="9674373" y="2319829"/>
              <a:ext cx="25122" cy="25896"/>
            </a:xfrm>
            <a:custGeom>
              <a:avLst/>
              <a:ahLst/>
              <a:rect l="l" t="t" r="r" b="b"/>
              <a:pathLst>
                <a:path w="357" h="368" extrusionOk="0">
                  <a:moveTo>
                    <a:pt x="173" y="1"/>
                  </a:moveTo>
                  <a:cubicBezTo>
                    <a:pt x="87" y="1"/>
                    <a:pt x="0" y="98"/>
                    <a:pt x="0" y="184"/>
                  </a:cubicBezTo>
                  <a:cubicBezTo>
                    <a:pt x="0" y="270"/>
                    <a:pt x="87" y="367"/>
                    <a:pt x="173" y="367"/>
                  </a:cubicBezTo>
                  <a:cubicBezTo>
                    <a:pt x="270" y="367"/>
                    <a:pt x="356" y="270"/>
                    <a:pt x="356" y="184"/>
                  </a:cubicBezTo>
                  <a:cubicBezTo>
                    <a:pt x="356" y="98"/>
                    <a:pt x="270" y="1"/>
                    <a:pt x="17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333" name="Google Shape;2019;p48"/>
            <p:cNvSpPr/>
            <p:nvPr/>
          </p:nvSpPr>
          <p:spPr>
            <a:xfrm>
              <a:off x="9750232" y="2319829"/>
              <a:ext cx="22096" cy="25896"/>
            </a:xfrm>
            <a:custGeom>
              <a:avLst/>
              <a:ahLst/>
              <a:rect l="l" t="t" r="r" b="b"/>
              <a:pathLst>
                <a:path w="314" h="368" extrusionOk="0">
                  <a:moveTo>
                    <a:pt x="130" y="1"/>
                  </a:moveTo>
                  <a:cubicBezTo>
                    <a:pt x="44" y="1"/>
                    <a:pt x="0" y="98"/>
                    <a:pt x="0" y="184"/>
                  </a:cubicBezTo>
                  <a:cubicBezTo>
                    <a:pt x="0" y="270"/>
                    <a:pt x="44" y="367"/>
                    <a:pt x="130" y="367"/>
                  </a:cubicBezTo>
                  <a:cubicBezTo>
                    <a:pt x="216" y="367"/>
                    <a:pt x="313" y="270"/>
                    <a:pt x="313" y="184"/>
                  </a:cubicBezTo>
                  <a:cubicBezTo>
                    <a:pt x="313" y="98"/>
                    <a:pt x="216" y="1"/>
                    <a:pt x="130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334" name="Google Shape;2020;p48"/>
            <p:cNvSpPr/>
            <p:nvPr/>
          </p:nvSpPr>
          <p:spPr>
            <a:xfrm>
              <a:off x="9234348" y="2395688"/>
              <a:ext cx="22800" cy="22870"/>
            </a:xfrm>
            <a:custGeom>
              <a:avLst/>
              <a:ahLst/>
              <a:rect l="l" t="t" r="r" b="b"/>
              <a:pathLst>
                <a:path w="324" h="325" extrusionOk="0">
                  <a:moveTo>
                    <a:pt x="183" y="1"/>
                  </a:moveTo>
                  <a:cubicBezTo>
                    <a:pt x="54" y="1"/>
                    <a:pt x="0" y="55"/>
                    <a:pt x="0" y="141"/>
                  </a:cubicBezTo>
                  <a:cubicBezTo>
                    <a:pt x="0" y="227"/>
                    <a:pt x="54" y="324"/>
                    <a:pt x="183" y="324"/>
                  </a:cubicBezTo>
                  <a:cubicBezTo>
                    <a:pt x="270" y="324"/>
                    <a:pt x="323" y="227"/>
                    <a:pt x="323" y="141"/>
                  </a:cubicBezTo>
                  <a:cubicBezTo>
                    <a:pt x="323" y="55"/>
                    <a:pt x="270" y="1"/>
                    <a:pt x="18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335" name="Google Shape;2021;p48"/>
            <p:cNvSpPr/>
            <p:nvPr/>
          </p:nvSpPr>
          <p:spPr>
            <a:xfrm>
              <a:off x="9307181" y="2395688"/>
              <a:ext cx="25826" cy="22870"/>
            </a:xfrm>
            <a:custGeom>
              <a:avLst/>
              <a:ahLst/>
              <a:rect l="l" t="t" r="r" b="b"/>
              <a:pathLst>
                <a:path w="367" h="325" extrusionOk="0">
                  <a:moveTo>
                    <a:pt x="183" y="1"/>
                  </a:moveTo>
                  <a:cubicBezTo>
                    <a:pt x="97" y="1"/>
                    <a:pt x="0" y="55"/>
                    <a:pt x="0" y="141"/>
                  </a:cubicBezTo>
                  <a:cubicBezTo>
                    <a:pt x="0" y="227"/>
                    <a:pt x="97" y="324"/>
                    <a:pt x="183" y="324"/>
                  </a:cubicBezTo>
                  <a:cubicBezTo>
                    <a:pt x="270" y="324"/>
                    <a:pt x="367" y="227"/>
                    <a:pt x="367" y="141"/>
                  </a:cubicBezTo>
                  <a:cubicBezTo>
                    <a:pt x="367" y="55"/>
                    <a:pt x="270" y="1"/>
                    <a:pt x="18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336" name="Google Shape;2022;p48"/>
            <p:cNvSpPr/>
            <p:nvPr/>
          </p:nvSpPr>
          <p:spPr>
            <a:xfrm>
              <a:off x="9380014" y="2395688"/>
              <a:ext cx="25052" cy="22870"/>
            </a:xfrm>
            <a:custGeom>
              <a:avLst/>
              <a:ahLst/>
              <a:rect l="l" t="t" r="r" b="b"/>
              <a:pathLst>
                <a:path w="356" h="325" extrusionOk="0">
                  <a:moveTo>
                    <a:pt x="183" y="1"/>
                  </a:moveTo>
                  <a:cubicBezTo>
                    <a:pt x="86" y="1"/>
                    <a:pt x="0" y="55"/>
                    <a:pt x="0" y="141"/>
                  </a:cubicBezTo>
                  <a:cubicBezTo>
                    <a:pt x="0" y="227"/>
                    <a:pt x="86" y="324"/>
                    <a:pt x="183" y="324"/>
                  </a:cubicBezTo>
                  <a:cubicBezTo>
                    <a:pt x="270" y="324"/>
                    <a:pt x="356" y="227"/>
                    <a:pt x="356" y="141"/>
                  </a:cubicBezTo>
                  <a:cubicBezTo>
                    <a:pt x="356" y="55"/>
                    <a:pt x="270" y="1"/>
                    <a:pt x="18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337" name="Google Shape;2023;p48"/>
            <p:cNvSpPr/>
            <p:nvPr/>
          </p:nvSpPr>
          <p:spPr>
            <a:xfrm>
              <a:off x="9455873" y="2395688"/>
              <a:ext cx="22026" cy="22870"/>
            </a:xfrm>
            <a:custGeom>
              <a:avLst/>
              <a:ahLst/>
              <a:rect l="l" t="t" r="r" b="b"/>
              <a:pathLst>
                <a:path w="313" h="325" extrusionOk="0">
                  <a:moveTo>
                    <a:pt x="140" y="1"/>
                  </a:moveTo>
                  <a:cubicBezTo>
                    <a:pt x="43" y="1"/>
                    <a:pt x="0" y="55"/>
                    <a:pt x="0" y="141"/>
                  </a:cubicBezTo>
                  <a:cubicBezTo>
                    <a:pt x="0" y="227"/>
                    <a:pt x="43" y="324"/>
                    <a:pt x="140" y="324"/>
                  </a:cubicBezTo>
                  <a:cubicBezTo>
                    <a:pt x="227" y="324"/>
                    <a:pt x="313" y="227"/>
                    <a:pt x="313" y="141"/>
                  </a:cubicBezTo>
                  <a:cubicBezTo>
                    <a:pt x="313" y="55"/>
                    <a:pt x="227" y="1"/>
                    <a:pt x="140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338" name="Google Shape;2024;p48"/>
            <p:cNvSpPr/>
            <p:nvPr/>
          </p:nvSpPr>
          <p:spPr>
            <a:xfrm>
              <a:off x="9528706" y="2395688"/>
              <a:ext cx="22026" cy="22870"/>
            </a:xfrm>
            <a:custGeom>
              <a:avLst/>
              <a:ahLst/>
              <a:rect l="l" t="t" r="r" b="b"/>
              <a:pathLst>
                <a:path w="313" h="325" extrusionOk="0">
                  <a:moveTo>
                    <a:pt x="184" y="1"/>
                  </a:moveTo>
                  <a:cubicBezTo>
                    <a:pt x="86" y="1"/>
                    <a:pt x="0" y="55"/>
                    <a:pt x="0" y="141"/>
                  </a:cubicBezTo>
                  <a:cubicBezTo>
                    <a:pt x="0" y="227"/>
                    <a:pt x="86" y="324"/>
                    <a:pt x="184" y="324"/>
                  </a:cubicBezTo>
                  <a:cubicBezTo>
                    <a:pt x="270" y="324"/>
                    <a:pt x="313" y="227"/>
                    <a:pt x="313" y="141"/>
                  </a:cubicBezTo>
                  <a:cubicBezTo>
                    <a:pt x="313" y="55"/>
                    <a:pt x="270" y="1"/>
                    <a:pt x="184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339" name="Google Shape;2025;p48"/>
            <p:cNvSpPr/>
            <p:nvPr/>
          </p:nvSpPr>
          <p:spPr>
            <a:xfrm>
              <a:off x="9601539" y="2395688"/>
              <a:ext cx="25122" cy="22870"/>
            </a:xfrm>
            <a:custGeom>
              <a:avLst/>
              <a:ahLst/>
              <a:rect l="l" t="t" r="r" b="b"/>
              <a:pathLst>
                <a:path w="357" h="325" extrusionOk="0">
                  <a:moveTo>
                    <a:pt x="173" y="1"/>
                  </a:moveTo>
                  <a:cubicBezTo>
                    <a:pt x="86" y="1"/>
                    <a:pt x="0" y="55"/>
                    <a:pt x="0" y="141"/>
                  </a:cubicBezTo>
                  <a:cubicBezTo>
                    <a:pt x="0" y="227"/>
                    <a:pt x="86" y="324"/>
                    <a:pt x="173" y="324"/>
                  </a:cubicBezTo>
                  <a:cubicBezTo>
                    <a:pt x="270" y="324"/>
                    <a:pt x="356" y="227"/>
                    <a:pt x="356" y="141"/>
                  </a:cubicBezTo>
                  <a:cubicBezTo>
                    <a:pt x="356" y="55"/>
                    <a:pt x="270" y="1"/>
                    <a:pt x="17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340" name="Google Shape;2026;p48"/>
            <p:cNvSpPr/>
            <p:nvPr/>
          </p:nvSpPr>
          <p:spPr>
            <a:xfrm>
              <a:off x="9674373" y="2395688"/>
              <a:ext cx="25122" cy="22870"/>
            </a:xfrm>
            <a:custGeom>
              <a:avLst/>
              <a:ahLst/>
              <a:rect l="l" t="t" r="r" b="b"/>
              <a:pathLst>
                <a:path w="357" h="325" extrusionOk="0">
                  <a:moveTo>
                    <a:pt x="173" y="1"/>
                  </a:moveTo>
                  <a:cubicBezTo>
                    <a:pt x="87" y="1"/>
                    <a:pt x="0" y="55"/>
                    <a:pt x="0" y="141"/>
                  </a:cubicBezTo>
                  <a:cubicBezTo>
                    <a:pt x="0" y="227"/>
                    <a:pt x="87" y="324"/>
                    <a:pt x="173" y="324"/>
                  </a:cubicBezTo>
                  <a:cubicBezTo>
                    <a:pt x="270" y="324"/>
                    <a:pt x="356" y="227"/>
                    <a:pt x="356" y="141"/>
                  </a:cubicBezTo>
                  <a:cubicBezTo>
                    <a:pt x="356" y="55"/>
                    <a:pt x="270" y="1"/>
                    <a:pt x="17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341" name="Google Shape;2027;p48"/>
            <p:cNvSpPr/>
            <p:nvPr/>
          </p:nvSpPr>
          <p:spPr>
            <a:xfrm>
              <a:off x="9750232" y="2395688"/>
              <a:ext cx="22096" cy="22870"/>
            </a:xfrm>
            <a:custGeom>
              <a:avLst/>
              <a:ahLst/>
              <a:rect l="l" t="t" r="r" b="b"/>
              <a:pathLst>
                <a:path w="314" h="325" extrusionOk="0">
                  <a:moveTo>
                    <a:pt x="130" y="1"/>
                  </a:moveTo>
                  <a:cubicBezTo>
                    <a:pt x="44" y="1"/>
                    <a:pt x="0" y="55"/>
                    <a:pt x="0" y="141"/>
                  </a:cubicBezTo>
                  <a:cubicBezTo>
                    <a:pt x="0" y="227"/>
                    <a:pt x="44" y="324"/>
                    <a:pt x="130" y="324"/>
                  </a:cubicBezTo>
                  <a:cubicBezTo>
                    <a:pt x="216" y="324"/>
                    <a:pt x="313" y="227"/>
                    <a:pt x="313" y="141"/>
                  </a:cubicBezTo>
                  <a:cubicBezTo>
                    <a:pt x="313" y="55"/>
                    <a:pt x="216" y="1"/>
                    <a:pt x="130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342" name="Google Shape;2028;p48"/>
            <p:cNvSpPr/>
            <p:nvPr/>
          </p:nvSpPr>
          <p:spPr>
            <a:xfrm>
              <a:off x="9234348" y="2468521"/>
              <a:ext cx="22800" cy="22096"/>
            </a:xfrm>
            <a:custGeom>
              <a:avLst/>
              <a:ahLst/>
              <a:rect l="l" t="t" r="r" b="b"/>
              <a:pathLst>
                <a:path w="324" h="314" extrusionOk="0">
                  <a:moveTo>
                    <a:pt x="183" y="1"/>
                  </a:moveTo>
                  <a:cubicBezTo>
                    <a:pt x="54" y="1"/>
                    <a:pt x="0" y="98"/>
                    <a:pt x="0" y="184"/>
                  </a:cubicBezTo>
                  <a:cubicBezTo>
                    <a:pt x="0" y="270"/>
                    <a:pt x="54" y="313"/>
                    <a:pt x="183" y="313"/>
                  </a:cubicBezTo>
                  <a:cubicBezTo>
                    <a:pt x="270" y="313"/>
                    <a:pt x="323" y="270"/>
                    <a:pt x="323" y="184"/>
                  </a:cubicBezTo>
                  <a:cubicBezTo>
                    <a:pt x="323" y="98"/>
                    <a:pt x="270" y="1"/>
                    <a:pt x="18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343" name="Google Shape;2029;p48"/>
            <p:cNvSpPr/>
            <p:nvPr/>
          </p:nvSpPr>
          <p:spPr>
            <a:xfrm>
              <a:off x="9307181" y="2468521"/>
              <a:ext cx="25826" cy="22096"/>
            </a:xfrm>
            <a:custGeom>
              <a:avLst/>
              <a:ahLst/>
              <a:rect l="l" t="t" r="r" b="b"/>
              <a:pathLst>
                <a:path w="367" h="314" extrusionOk="0">
                  <a:moveTo>
                    <a:pt x="183" y="1"/>
                  </a:moveTo>
                  <a:cubicBezTo>
                    <a:pt x="97" y="1"/>
                    <a:pt x="0" y="98"/>
                    <a:pt x="0" y="184"/>
                  </a:cubicBezTo>
                  <a:cubicBezTo>
                    <a:pt x="0" y="270"/>
                    <a:pt x="97" y="313"/>
                    <a:pt x="183" y="313"/>
                  </a:cubicBezTo>
                  <a:cubicBezTo>
                    <a:pt x="270" y="313"/>
                    <a:pt x="367" y="270"/>
                    <a:pt x="367" y="184"/>
                  </a:cubicBezTo>
                  <a:cubicBezTo>
                    <a:pt x="367" y="98"/>
                    <a:pt x="270" y="1"/>
                    <a:pt x="18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344" name="Google Shape;2030;p48"/>
            <p:cNvSpPr/>
            <p:nvPr/>
          </p:nvSpPr>
          <p:spPr>
            <a:xfrm>
              <a:off x="9380014" y="2468521"/>
              <a:ext cx="25052" cy="22096"/>
            </a:xfrm>
            <a:custGeom>
              <a:avLst/>
              <a:ahLst/>
              <a:rect l="l" t="t" r="r" b="b"/>
              <a:pathLst>
                <a:path w="356" h="314" extrusionOk="0">
                  <a:moveTo>
                    <a:pt x="183" y="1"/>
                  </a:moveTo>
                  <a:cubicBezTo>
                    <a:pt x="86" y="1"/>
                    <a:pt x="0" y="98"/>
                    <a:pt x="0" y="184"/>
                  </a:cubicBezTo>
                  <a:cubicBezTo>
                    <a:pt x="0" y="270"/>
                    <a:pt x="86" y="313"/>
                    <a:pt x="183" y="313"/>
                  </a:cubicBezTo>
                  <a:cubicBezTo>
                    <a:pt x="270" y="313"/>
                    <a:pt x="356" y="270"/>
                    <a:pt x="356" y="184"/>
                  </a:cubicBezTo>
                  <a:cubicBezTo>
                    <a:pt x="356" y="98"/>
                    <a:pt x="270" y="1"/>
                    <a:pt x="18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345" name="Google Shape;2031;p48"/>
            <p:cNvSpPr/>
            <p:nvPr/>
          </p:nvSpPr>
          <p:spPr>
            <a:xfrm>
              <a:off x="9455873" y="2468521"/>
              <a:ext cx="22026" cy="22096"/>
            </a:xfrm>
            <a:custGeom>
              <a:avLst/>
              <a:ahLst/>
              <a:rect l="l" t="t" r="r" b="b"/>
              <a:pathLst>
                <a:path w="313" h="314" extrusionOk="0">
                  <a:moveTo>
                    <a:pt x="140" y="1"/>
                  </a:moveTo>
                  <a:cubicBezTo>
                    <a:pt x="43" y="1"/>
                    <a:pt x="0" y="98"/>
                    <a:pt x="0" y="184"/>
                  </a:cubicBezTo>
                  <a:cubicBezTo>
                    <a:pt x="0" y="270"/>
                    <a:pt x="43" y="313"/>
                    <a:pt x="140" y="313"/>
                  </a:cubicBezTo>
                  <a:cubicBezTo>
                    <a:pt x="227" y="313"/>
                    <a:pt x="313" y="270"/>
                    <a:pt x="313" y="184"/>
                  </a:cubicBezTo>
                  <a:cubicBezTo>
                    <a:pt x="313" y="98"/>
                    <a:pt x="227" y="1"/>
                    <a:pt x="140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346" name="Google Shape;2032;p48"/>
            <p:cNvSpPr/>
            <p:nvPr/>
          </p:nvSpPr>
          <p:spPr>
            <a:xfrm>
              <a:off x="9528706" y="2468521"/>
              <a:ext cx="22026" cy="22096"/>
            </a:xfrm>
            <a:custGeom>
              <a:avLst/>
              <a:ahLst/>
              <a:rect l="l" t="t" r="r" b="b"/>
              <a:pathLst>
                <a:path w="313" h="314" extrusionOk="0">
                  <a:moveTo>
                    <a:pt x="184" y="1"/>
                  </a:moveTo>
                  <a:cubicBezTo>
                    <a:pt x="86" y="1"/>
                    <a:pt x="0" y="98"/>
                    <a:pt x="0" y="184"/>
                  </a:cubicBezTo>
                  <a:cubicBezTo>
                    <a:pt x="0" y="270"/>
                    <a:pt x="86" y="313"/>
                    <a:pt x="184" y="313"/>
                  </a:cubicBezTo>
                  <a:cubicBezTo>
                    <a:pt x="270" y="313"/>
                    <a:pt x="313" y="270"/>
                    <a:pt x="313" y="184"/>
                  </a:cubicBezTo>
                  <a:cubicBezTo>
                    <a:pt x="313" y="98"/>
                    <a:pt x="270" y="1"/>
                    <a:pt x="184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347" name="Google Shape;2033;p48"/>
            <p:cNvSpPr/>
            <p:nvPr/>
          </p:nvSpPr>
          <p:spPr>
            <a:xfrm>
              <a:off x="9601539" y="2468521"/>
              <a:ext cx="25122" cy="22096"/>
            </a:xfrm>
            <a:custGeom>
              <a:avLst/>
              <a:ahLst/>
              <a:rect l="l" t="t" r="r" b="b"/>
              <a:pathLst>
                <a:path w="357" h="314" extrusionOk="0">
                  <a:moveTo>
                    <a:pt x="173" y="1"/>
                  </a:moveTo>
                  <a:cubicBezTo>
                    <a:pt x="86" y="1"/>
                    <a:pt x="0" y="98"/>
                    <a:pt x="0" y="184"/>
                  </a:cubicBezTo>
                  <a:cubicBezTo>
                    <a:pt x="0" y="270"/>
                    <a:pt x="86" y="313"/>
                    <a:pt x="173" y="313"/>
                  </a:cubicBezTo>
                  <a:cubicBezTo>
                    <a:pt x="270" y="313"/>
                    <a:pt x="356" y="270"/>
                    <a:pt x="356" y="184"/>
                  </a:cubicBezTo>
                  <a:cubicBezTo>
                    <a:pt x="356" y="98"/>
                    <a:pt x="270" y="1"/>
                    <a:pt x="17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348" name="Google Shape;2034;p48"/>
            <p:cNvSpPr/>
            <p:nvPr/>
          </p:nvSpPr>
          <p:spPr>
            <a:xfrm>
              <a:off x="9674373" y="2468521"/>
              <a:ext cx="25122" cy="22096"/>
            </a:xfrm>
            <a:custGeom>
              <a:avLst/>
              <a:ahLst/>
              <a:rect l="l" t="t" r="r" b="b"/>
              <a:pathLst>
                <a:path w="357" h="314" extrusionOk="0">
                  <a:moveTo>
                    <a:pt x="173" y="1"/>
                  </a:moveTo>
                  <a:cubicBezTo>
                    <a:pt x="87" y="1"/>
                    <a:pt x="0" y="98"/>
                    <a:pt x="0" y="184"/>
                  </a:cubicBezTo>
                  <a:cubicBezTo>
                    <a:pt x="0" y="270"/>
                    <a:pt x="87" y="313"/>
                    <a:pt x="173" y="313"/>
                  </a:cubicBezTo>
                  <a:cubicBezTo>
                    <a:pt x="270" y="313"/>
                    <a:pt x="356" y="270"/>
                    <a:pt x="356" y="184"/>
                  </a:cubicBezTo>
                  <a:cubicBezTo>
                    <a:pt x="356" y="98"/>
                    <a:pt x="270" y="1"/>
                    <a:pt x="17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349" name="Google Shape;2035;p48"/>
            <p:cNvSpPr/>
            <p:nvPr/>
          </p:nvSpPr>
          <p:spPr>
            <a:xfrm>
              <a:off x="9750232" y="2468521"/>
              <a:ext cx="22096" cy="22096"/>
            </a:xfrm>
            <a:custGeom>
              <a:avLst/>
              <a:ahLst/>
              <a:rect l="l" t="t" r="r" b="b"/>
              <a:pathLst>
                <a:path w="314" h="314" extrusionOk="0">
                  <a:moveTo>
                    <a:pt x="130" y="1"/>
                  </a:moveTo>
                  <a:cubicBezTo>
                    <a:pt x="44" y="1"/>
                    <a:pt x="0" y="98"/>
                    <a:pt x="0" y="184"/>
                  </a:cubicBezTo>
                  <a:cubicBezTo>
                    <a:pt x="0" y="270"/>
                    <a:pt x="44" y="313"/>
                    <a:pt x="130" y="313"/>
                  </a:cubicBezTo>
                  <a:cubicBezTo>
                    <a:pt x="216" y="313"/>
                    <a:pt x="313" y="270"/>
                    <a:pt x="313" y="184"/>
                  </a:cubicBezTo>
                  <a:cubicBezTo>
                    <a:pt x="313" y="98"/>
                    <a:pt x="216" y="1"/>
                    <a:pt x="130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350" name="Google Shape;2036;p48"/>
            <p:cNvSpPr/>
            <p:nvPr/>
          </p:nvSpPr>
          <p:spPr>
            <a:xfrm>
              <a:off x="9234348" y="2541354"/>
              <a:ext cx="22800" cy="25122"/>
            </a:xfrm>
            <a:custGeom>
              <a:avLst/>
              <a:ahLst/>
              <a:rect l="l" t="t" r="r" b="b"/>
              <a:pathLst>
                <a:path w="324" h="357" extrusionOk="0">
                  <a:moveTo>
                    <a:pt x="183" y="1"/>
                  </a:moveTo>
                  <a:cubicBezTo>
                    <a:pt x="54" y="1"/>
                    <a:pt x="0" y="87"/>
                    <a:pt x="0" y="184"/>
                  </a:cubicBezTo>
                  <a:cubicBezTo>
                    <a:pt x="0" y="270"/>
                    <a:pt x="54" y="357"/>
                    <a:pt x="183" y="357"/>
                  </a:cubicBezTo>
                  <a:cubicBezTo>
                    <a:pt x="270" y="357"/>
                    <a:pt x="323" y="270"/>
                    <a:pt x="323" y="184"/>
                  </a:cubicBezTo>
                  <a:cubicBezTo>
                    <a:pt x="323" y="87"/>
                    <a:pt x="270" y="1"/>
                    <a:pt x="18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351" name="Google Shape;2037;p48"/>
            <p:cNvSpPr/>
            <p:nvPr/>
          </p:nvSpPr>
          <p:spPr>
            <a:xfrm>
              <a:off x="9307181" y="2541354"/>
              <a:ext cx="25826" cy="25122"/>
            </a:xfrm>
            <a:custGeom>
              <a:avLst/>
              <a:ahLst/>
              <a:rect l="l" t="t" r="r" b="b"/>
              <a:pathLst>
                <a:path w="367" h="357" extrusionOk="0">
                  <a:moveTo>
                    <a:pt x="183" y="1"/>
                  </a:moveTo>
                  <a:cubicBezTo>
                    <a:pt x="97" y="1"/>
                    <a:pt x="0" y="87"/>
                    <a:pt x="0" y="184"/>
                  </a:cubicBezTo>
                  <a:cubicBezTo>
                    <a:pt x="0" y="270"/>
                    <a:pt x="97" y="357"/>
                    <a:pt x="183" y="357"/>
                  </a:cubicBezTo>
                  <a:cubicBezTo>
                    <a:pt x="270" y="357"/>
                    <a:pt x="367" y="270"/>
                    <a:pt x="367" y="184"/>
                  </a:cubicBezTo>
                  <a:cubicBezTo>
                    <a:pt x="367" y="87"/>
                    <a:pt x="270" y="1"/>
                    <a:pt x="18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352" name="Google Shape;2038;p48"/>
            <p:cNvSpPr/>
            <p:nvPr/>
          </p:nvSpPr>
          <p:spPr>
            <a:xfrm>
              <a:off x="9380014" y="2541354"/>
              <a:ext cx="25052" cy="25122"/>
            </a:xfrm>
            <a:custGeom>
              <a:avLst/>
              <a:ahLst/>
              <a:rect l="l" t="t" r="r" b="b"/>
              <a:pathLst>
                <a:path w="356" h="357" extrusionOk="0">
                  <a:moveTo>
                    <a:pt x="183" y="1"/>
                  </a:moveTo>
                  <a:cubicBezTo>
                    <a:pt x="86" y="1"/>
                    <a:pt x="0" y="87"/>
                    <a:pt x="0" y="184"/>
                  </a:cubicBezTo>
                  <a:cubicBezTo>
                    <a:pt x="0" y="270"/>
                    <a:pt x="86" y="357"/>
                    <a:pt x="183" y="357"/>
                  </a:cubicBezTo>
                  <a:cubicBezTo>
                    <a:pt x="270" y="357"/>
                    <a:pt x="356" y="270"/>
                    <a:pt x="356" y="184"/>
                  </a:cubicBezTo>
                  <a:cubicBezTo>
                    <a:pt x="356" y="87"/>
                    <a:pt x="270" y="1"/>
                    <a:pt x="18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353" name="Google Shape;2039;p48"/>
            <p:cNvSpPr/>
            <p:nvPr/>
          </p:nvSpPr>
          <p:spPr>
            <a:xfrm>
              <a:off x="9455873" y="2541354"/>
              <a:ext cx="22026" cy="25122"/>
            </a:xfrm>
            <a:custGeom>
              <a:avLst/>
              <a:ahLst/>
              <a:rect l="l" t="t" r="r" b="b"/>
              <a:pathLst>
                <a:path w="313" h="357" extrusionOk="0">
                  <a:moveTo>
                    <a:pt x="140" y="1"/>
                  </a:moveTo>
                  <a:cubicBezTo>
                    <a:pt x="43" y="1"/>
                    <a:pt x="0" y="87"/>
                    <a:pt x="0" y="184"/>
                  </a:cubicBezTo>
                  <a:cubicBezTo>
                    <a:pt x="0" y="270"/>
                    <a:pt x="43" y="357"/>
                    <a:pt x="140" y="357"/>
                  </a:cubicBezTo>
                  <a:cubicBezTo>
                    <a:pt x="227" y="357"/>
                    <a:pt x="313" y="270"/>
                    <a:pt x="313" y="184"/>
                  </a:cubicBezTo>
                  <a:cubicBezTo>
                    <a:pt x="313" y="87"/>
                    <a:pt x="227" y="1"/>
                    <a:pt x="140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354" name="Google Shape;2040;p48"/>
            <p:cNvSpPr/>
            <p:nvPr/>
          </p:nvSpPr>
          <p:spPr>
            <a:xfrm>
              <a:off x="9528706" y="2541354"/>
              <a:ext cx="22026" cy="25122"/>
            </a:xfrm>
            <a:custGeom>
              <a:avLst/>
              <a:ahLst/>
              <a:rect l="l" t="t" r="r" b="b"/>
              <a:pathLst>
                <a:path w="313" h="357" extrusionOk="0">
                  <a:moveTo>
                    <a:pt x="184" y="1"/>
                  </a:moveTo>
                  <a:cubicBezTo>
                    <a:pt x="86" y="1"/>
                    <a:pt x="0" y="87"/>
                    <a:pt x="0" y="184"/>
                  </a:cubicBezTo>
                  <a:cubicBezTo>
                    <a:pt x="0" y="270"/>
                    <a:pt x="86" y="357"/>
                    <a:pt x="184" y="357"/>
                  </a:cubicBezTo>
                  <a:cubicBezTo>
                    <a:pt x="270" y="357"/>
                    <a:pt x="313" y="270"/>
                    <a:pt x="313" y="184"/>
                  </a:cubicBezTo>
                  <a:cubicBezTo>
                    <a:pt x="313" y="87"/>
                    <a:pt x="270" y="1"/>
                    <a:pt x="184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355" name="Google Shape;2041;p48"/>
            <p:cNvSpPr/>
            <p:nvPr/>
          </p:nvSpPr>
          <p:spPr>
            <a:xfrm>
              <a:off x="9601539" y="2541354"/>
              <a:ext cx="25122" cy="25122"/>
            </a:xfrm>
            <a:custGeom>
              <a:avLst/>
              <a:ahLst/>
              <a:rect l="l" t="t" r="r" b="b"/>
              <a:pathLst>
                <a:path w="357" h="357" extrusionOk="0">
                  <a:moveTo>
                    <a:pt x="173" y="1"/>
                  </a:moveTo>
                  <a:cubicBezTo>
                    <a:pt x="86" y="1"/>
                    <a:pt x="0" y="87"/>
                    <a:pt x="0" y="184"/>
                  </a:cubicBezTo>
                  <a:cubicBezTo>
                    <a:pt x="0" y="270"/>
                    <a:pt x="86" y="357"/>
                    <a:pt x="173" y="357"/>
                  </a:cubicBezTo>
                  <a:cubicBezTo>
                    <a:pt x="270" y="357"/>
                    <a:pt x="356" y="270"/>
                    <a:pt x="356" y="184"/>
                  </a:cubicBezTo>
                  <a:cubicBezTo>
                    <a:pt x="356" y="87"/>
                    <a:pt x="270" y="1"/>
                    <a:pt x="17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356" name="Google Shape;2042;p48"/>
            <p:cNvSpPr/>
            <p:nvPr/>
          </p:nvSpPr>
          <p:spPr>
            <a:xfrm>
              <a:off x="9674373" y="2541354"/>
              <a:ext cx="25122" cy="25122"/>
            </a:xfrm>
            <a:custGeom>
              <a:avLst/>
              <a:ahLst/>
              <a:rect l="l" t="t" r="r" b="b"/>
              <a:pathLst>
                <a:path w="357" h="357" extrusionOk="0">
                  <a:moveTo>
                    <a:pt x="173" y="1"/>
                  </a:moveTo>
                  <a:cubicBezTo>
                    <a:pt x="87" y="1"/>
                    <a:pt x="0" y="87"/>
                    <a:pt x="0" y="184"/>
                  </a:cubicBezTo>
                  <a:cubicBezTo>
                    <a:pt x="0" y="270"/>
                    <a:pt x="87" y="357"/>
                    <a:pt x="173" y="357"/>
                  </a:cubicBezTo>
                  <a:cubicBezTo>
                    <a:pt x="270" y="357"/>
                    <a:pt x="356" y="270"/>
                    <a:pt x="356" y="184"/>
                  </a:cubicBezTo>
                  <a:cubicBezTo>
                    <a:pt x="356" y="87"/>
                    <a:pt x="270" y="1"/>
                    <a:pt x="17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357" name="Google Shape;2043;p48"/>
            <p:cNvSpPr/>
            <p:nvPr/>
          </p:nvSpPr>
          <p:spPr>
            <a:xfrm>
              <a:off x="9750232" y="2541354"/>
              <a:ext cx="22096" cy="25122"/>
            </a:xfrm>
            <a:custGeom>
              <a:avLst/>
              <a:ahLst/>
              <a:rect l="l" t="t" r="r" b="b"/>
              <a:pathLst>
                <a:path w="314" h="357" extrusionOk="0">
                  <a:moveTo>
                    <a:pt x="130" y="1"/>
                  </a:moveTo>
                  <a:cubicBezTo>
                    <a:pt x="44" y="1"/>
                    <a:pt x="0" y="87"/>
                    <a:pt x="0" y="184"/>
                  </a:cubicBezTo>
                  <a:cubicBezTo>
                    <a:pt x="0" y="270"/>
                    <a:pt x="44" y="357"/>
                    <a:pt x="130" y="357"/>
                  </a:cubicBezTo>
                  <a:cubicBezTo>
                    <a:pt x="216" y="357"/>
                    <a:pt x="313" y="270"/>
                    <a:pt x="313" y="184"/>
                  </a:cubicBezTo>
                  <a:cubicBezTo>
                    <a:pt x="313" y="87"/>
                    <a:pt x="216" y="1"/>
                    <a:pt x="130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358" name="Google Shape;2044;p48"/>
            <p:cNvSpPr/>
            <p:nvPr/>
          </p:nvSpPr>
          <p:spPr>
            <a:xfrm>
              <a:off x="9234348" y="2614187"/>
              <a:ext cx="22800" cy="25122"/>
            </a:xfrm>
            <a:custGeom>
              <a:avLst/>
              <a:ahLst/>
              <a:rect l="l" t="t" r="r" b="b"/>
              <a:pathLst>
                <a:path w="324" h="357" extrusionOk="0">
                  <a:moveTo>
                    <a:pt x="183" y="1"/>
                  </a:moveTo>
                  <a:cubicBezTo>
                    <a:pt x="54" y="1"/>
                    <a:pt x="0" y="87"/>
                    <a:pt x="0" y="184"/>
                  </a:cubicBezTo>
                  <a:cubicBezTo>
                    <a:pt x="0" y="270"/>
                    <a:pt x="54" y="357"/>
                    <a:pt x="183" y="357"/>
                  </a:cubicBezTo>
                  <a:cubicBezTo>
                    <a:pt x="270" y="357"/>
                    <a:pt x="323" y="270"/>
                    <a:pt x="323" y="184"/>
                  </a:cubicBezTo>
                  <a:cubicBezTo>
                    <a:pt x="323" y="87"/>
                    <a:pt x="270" y="1"/>
                    <a:pt x="18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359" name="Google Shape;2045;p48"/>
            <p:cNvSpPr/>
            <p:nvPr/>
          </p:nvSpPr>
          <p:spPr>
            <a:xfrm>
              <a:off x="9307181" y="2614187"/>
              <a:ext cx="25826" cy="25122"/>
            </a:xfrm>
            <a:custGeom>
              <a:avLst/>
              <a:ahLst/>
              <a:rect l="l" t="t" r="r" b="b"/>
              <a:pathLst>
                <a:path w="367" h="357" extrusionOk="0">
                  <a:moveTo>
                    <a:pt x="183" y="1"/>
                  </a:moveTo>
                  <a:cubicBezTo>
                    <a:pt x="97" y="1"/>
                    <a:pt x="0" y="87"/>
                    <a:pt x="0" y="184"/>
                  </a:cubicBezTo>
                  <a:cubicBezTo>
                    <a:pt x="0" y="270"/>
                    <a:pt x="97" y="357"/>
                    <a:pt x="183" y="357"/>
                  </a:cubicBezTo>
                  <a:cubicBezTo>
                    <a:pt x="270" y="357"/>
                    <a:pt x="367" y="270"/>
                    <a:pt x="367" y="184"/>
                  </a:cubicBezTo>
                  <a:cubicBezTo>
                    <a:pt x="367" y="87"/>
                    <a:pt x="270" y="1"/>
                    <a:pt x="18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360" name="Google Shape;2046;p48"/>
            <p:cNvSpPr/>
            <p:nvPr/>
          </p:nvSpPr>
          <p:spPr>
            <a:xfrm>
              <a:off x="9380014" y="2614187"/>
              <a:ext cx="25052" cy="25122"/>
            </a:xfrm>
            <a:custGeom>
              <a:avLst/>
              <a:ahLst/>
              <a:rect l="l" t="t" r="r" b="b"/>
              <a:pathLst>
                <a:path w="356" h="357" extrusionOk="0">
                  <a:moveTo>
                    <a:pt x="183" y="1"/>
                  </a:moveTo>
                  <a:cubicBezTo>
                    <a:pt x="86" y="1"/>
                    <a:pt x="0" y="87"/>
                    <a:pt x="0" y="184"/>
                  </a:cubicBezTo>
                  <a:cubicBezTo>
                    <a:pt x="0" y="270"/>
                    <a:pt x="86" y="357"/>
                    <a:pt x="183" y="357"/>
                  </a:cubicBezTo>
                  <a:cubicBezTo>
                    <a:pt x="270" y="357"/>
                    <a:pt x="356" y="270"/>
                    <a:pt x="356" y="184"/>
                  </a:cubicBezTo>
                  <a:cubicBezTo>
                    <a:pt x="356" y="87"/>
                    <a:pt x="270" y="1"/>
                    <a:pt x="18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361" name="Google Shape;2047;p48"/>
            <p:cNvSpPr/>
            <p:nvPr/>
          </p:nvSpPr>
          <p:spPr>
            <a:xfrm>
              <a:off x="9455873" y="2614187"/>
              <a:ext cx="22026" cy="25122"/>
            </a:xfrm>
            <a:custGeom>
              <a:avLst/>
              <a:ahLst/>
              <a:rect l="l" t="t" r="r" b="b"/>
              <a:pathLst>
                <a:path w="313" h="357" extrusionOk="0">
                  <a:moveTo>
                    <a:pt x="140" y="1"/>
                  </a:moveTo>
                  <a:cubicBezTo>
                    <a:pt x="43" y="1"/>
                    <a:pt x="0" y="87"/>
                    <a:pt x="0" y="184"/>
                  </a:cubicBezTo>
                  <a:cubicBezTo>
                    <a:pt x="0" y="270"/>
                    <a:pt x="43" y="357"/>
                    <a:pt x="140" y="357"/>
                  </a:cubicBezTo>
                  <a:cubicBezTo>
                    <a:pt x="227" y="357"/>
                    <a:pt x="313" y="270"/>
                    <a:pt x="313" y="184"/>
                  </a:cubicBezTo>
                  <a:cubicBezTo>
                    <a:pt x="313" y="87"/>
                    <a:pt x="227" y="1"/>
                    <a:pt x="140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362" name="Google Shape;2048;p48"/>
            <p:cNvSpPr/>
            <p:nvPr/>
          </p:nvSpPr>
          <p:spPr>
            <a:xfrm>
              <a:off x="9528706" y="2614187"/>
              <a:ext cx="22026" cy="25122"/>
            </a:xfrm>
            <a:custGeom>
              <a:avLst/>
              <a:ahLst/>
              <a:rect l="l" t="t" r="r" b="b"/>
              <a:pathLst>
                <a:path w="313" h="357" extrusionOk="0">
                  <a:moveTo>
                    <a:pt x="184" y="1"/>
                  </a:moveTo>
                  <a:cubicBezTo>
                    <a:pt x="86" y="1"/>
                    <a:pt x="0" y="87"/>
                    <a:pt x="0" y="184"/>
                  </a:cubicBezTo>
                  <a:cubicBezTo>
                    <a:pt x="0" y="270"/>
                    <a:pt x="86" y="357"/>
                    <a:pt x="184" y="357"/>
                  </a:cubicBezTo>
                  <a:cubicBezTo>
                    <a:pt x="270" y="357"/>
                    <a:pt x="313" y="270"/>
                    <a:pt x="313" y="184"/>
                  </a:cubicBezTo>
                  <a:cubicBezTo>
                    <a:pt x="313" y="87"/>
                    <a:pt x="270" y="1"/>
                    <a:pt x="184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363" name="Google Shape;2049;p48"/>
            <p:cNvSpPr/>
            <p:nvPr/>
          </p:nvSpPr>
          <p:spPr>
            <a:xfrm>
              <a:off x="9601539" y="2614187"/>
              <a:ext cx="25122" cy="25122"/>
            </a:xfrm>
            <a:custGeom>
              <a:avLst/>
              <a:ahLst/>
              <a:rect l="l" t="t" r="r" b="b"/>
              <a:pathLst>
                <a:path w="357" h="357" extrusionOk="0">
                  <a:moveTo>
                    <a:pt x="173" y="1"/>
                  </a:moveTo>
                  <a:cubicBezTo>
                    <a:pt x="86" y="1"/>
                    <a:pt x="0" y="87"/>
                    <a:pt x="0" y="184"/>
                  </a:cubicBezTo>
                  <a:cubicBezTo>
                    <a:pt x="0" y="270"/>
                    <a:pt x="86" y="357"/>
                    <a:pt x="173" y="357"/>
                  </a:cubicBezTo>
                  <a:cubicBezTo>
                    <a:pt x="270" y="357"/>
                    <a:pt x="356" y="270"/>
                    <a:pt x="356" y="184"/>
                  </a:cubicBezTo>
                  <a:cubicBezTo>
                    <a:pt x="356" y="87"/>
                    <a:pt x="270" y="1"/>
                    <a:pt x="17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364" name="Google Shape;2050;p48"/>
            <p:cNvSpPr/>
            <p:nvPr/>
          </p:nvSpPr>
          <p:spPr>
            <a:xfrm>
              <a:off x="9674373" y="2614187"/>
              <a:ext cx="25122" cy="25122"/>
            </a:xfrm>
            <a:custGeom>
              <a:avLst/>
              <a:ahLst/>
              <a:rect l="l" t="t" r="r" b="b"/>
              <a:pathLst>
                <a:path w="357" h="357" extrusionOk="0">
                  <a:moveTo>
                    <a:pt x="173" y="1"/>
                  </a:moveTo>
                  <a:cubicBezTo>
                    <a:pt x="87" y="1"/>
                    <a:pt x="0" y="87"/>
                    <a:pt x="0" y="184"/>
                  </a:cubicBezTo>
                  <a:cubicBezTo>
                    <a:pt x="0" y="270"/>
                    <a:pt x="87" y="357"/>
                    <a:pt x="173" y="357"/>
                  </a:cubicBezTo>
                  <a:cubicBezTo>
                    <a:pt x="270" y="357"/>
                    <a:pt x="356" y="270"/>
                    <a:pt x="356" y="184"/>
                  </a:cubicBezTo>
                  <a:cubicBezTo>
                    <a:pt x="356" y="87"/>
                    <a:pt x="270" y="1"/>
                    <a:pt x="17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365" name="Google Shape;2051;p48"/>
            <p:cNvSpPr/>
            <p:nvPr/>
          </p:nvSpPr>
          <p:spPr>
            <a:xfrm>
              <a:off x="9750232" y="2614187"/>
              <a:ext cx="22096" cy="25122"/>
            </a:xfrm>
            <a:custGeom>
              <a:avLst/>
              <a:ahLst/>
              <a:rect l="l" t="t" r="r" b="b"/>
              <a:pathLst>
                <a:path w="314" h="357" extrusionOk="0">
                  <a:moveTo>
                    <a:pt x="130" y="1"/>
                  </a:moveTo>
                  <a:cubicBezTo>
                    <a:pt x="44" y="1"/>
                    <a:pt x="0" y="87"/>
                    <a:pt x="0" y="184"/>
                  </a:cubicBezTo>
                  <a:cubicBezTo>
                    <a:pt x="0" y="270"/>
                    <a:pt x="44" y="357"/>
                    <a:pt x="130" y="357"/>
                  </a:cubicBezTo>
                  <a:cubicBezTo>
                    <a:pt x="216" y="357"/>
                    <a:pt x="313" y="270"/>
                    <a:pt x="313" y="184"/>
                  </a:cubicBezTo>
                  <a:cubicBezTo>
                    <a:pt x="313" y="87"/>
                    <a:pt x="216" y="1"/>
                    <a:pt x="130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366" name="Google Shape;2052;p48"/>
            <p:cNvSpPr/>
            <p:nvPr/>
          </p:nvSpPr>
          <p:spPr>
            <a:xfrm>
              <a:off x="9234348" y="2690046"/>
              <a:ext cx="22800" cy="22096"/>
            </a:xfrm>
            <a:custGeom>
              <a:avLst/>
              <a:ahLst/>
              <a:rect l="l" t="t" r="r" b="b"/>
              <a:pathLst>
                <a:path w="324" h="314" extrusionOk="0">
                  <a:moveTo>
                    <a:pt x="183" y="1"/>
                  </a:moveTo>
                  <a:cubicBezTo>
                    <a:pt x="54" y="1"/>
                    <a:pt x="0" y="44"/>
                    <a:pt x="0" y="130"/>
                  </a:cubicBezTo>
                  <a:cubicBezTo>
                    <a:pt x="0" y="270"/>
                    <a:pt x="54" y="314"/>
                    <a:pt x="183" y="314"/>
                  </a:cubicBezTo>
                  <a:cubicBezTo>
                    <a:pt x="270" y="314"/>
                    <a:pt x="323" y="270"/>
                    <a:pt x="323" y="130"/>
                  </a:cubicBezTo>
                  <a:cubicBezTo>
                    <a:pt x="323" y="44"/>
                    <a:pt x="270" y="1"/>
                    <a:pt x="18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367" name="Google Shape;2053;p48"/>
            <p:cNvSpPr/>
            <p:nvPr/>
          </p:nvSpPr>
          <p:spPr>
            <a:xfrm>
              <a:off x="9307181" y="2690046"/>
              <a:ext cx="25826" cy="22096"/>
            </a:xfrm>
            <a:custGeom>
              <a:avLst/>
              <a:ahLst/>
              <a:rect l="l" t="t" r="r" b="b"/>
              <a:pathLst>
                <a:path w="367" h="314" extrusionOk="0">
                  <a:moveTo>
                    <a:pt x="183" y="1"/>
                  </a:moveTo>
                  <a:cubicBezTo>
                    <a:pt x="97" y="1"/>
                    <a:pt x="0" y="44"/>
                    <a:pt x="0" y="130"/>
                  </a:cubicBezTo>
                  <a:cubicBezTo>
                    <a:pt x="0" y="270"/>
                    <a:pt x="97" y="314"/>
                    <a:pt x="183" y="314"/>
                  </a:cubicBezTo>
                  <a:cubicBezTo>
                    <a:pt x="270" y="314"/>
                    <a:pt x="367" y="270"/>
                    <a:pt x="367" y="130"/>
                  </a:cubicBezTo>
                  <a:cubicBezTo>
                    <a:pt x="367" y="44"/>
                    <a:pt x="270" y="1"/>
                    <a:pt x="18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368" name="Google Shape;2054;p48"/>
            <p:cNvSpPr/>
            <p:nvPr/>
          </p:nvSpPr>
          <p:spPr>
            <a:xfrm>
              <a:off x="9380014" y="2690046"/>
              <a:ext cx="25052" cy="22096"/>
            </a:xfrm>
            <a:custGeom>
              <a:avLst/>
              <a:ahLst/>
              <a:rect l="l" t="t" r="r" b="b"/>
              <a:pathLst>
                <a:path w="356" h="314" extrusionOk="0">
                  <a:moveTo>
                    <a:pt x="183" y="1"/>
                  </a:moveTo>
                  <a:cubicBezTo>
                    <a:pt x="86" y="1"/>
                    <a:pt x="0" y="44"/>
                    <a:pt x="0" y="130"/>
                  </a:cubicBezTo>
                  <a:cubicBezTo>
                    <a:pt x="0" y="270"/>
                    <a:pt x="86" y="314"/>
                    <a:pt x="183" y="314"/>
                  </a:cubicBezTo>
                  <a:cubicBezTo>
                    <a:pt x="270" y="314"/>
                    <a:pt x="356" y="270"/>
                    <a:pt x="356" y="130"/>
                  </a:cubicBezTo>
                  <a:cubicBezTo>
                    <a:pt x="356" y="44"/>
                    <a:pt x="270" y="1"/>
                    <a:pt x="18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369" name="Google Shape;2055;p48"/>
            <p:cNvSpPr/>
            <p:nvPr/>
          </p:nvSpPr>
          <p:spPr>
            <a:xfrm>
              <a:off x="9455873" y="2690046"/>
              <a:ext cx="22026" cy="22096"/>
            </a:xfrm>
            <a:custGeom>
              <a:avLst/>
              <a:ahLst/>
              <a:rect l="l" t="t" r="r" b="b"/>
              <a:pathLst>
                <a:path w="313" h="314" extrusionOk="0">
                  <a:moveTo>
                    <a:pt x="140" y="1"/>
                  </a:moveTo>
                  <a:cubicBezTo>
                    <a:pt x="43" y="1"/>
                    <a:pt x="0" y="44"/>
                    <a:pt x="0" y="130"/>
                  </a:cubicBezTo>
                  <a:cubicBezTo>
                    <a:pt x="0" y="270"/>
                    <a:pt x="43" y="314"/>
                    <a:pt x="140" y="314"/>
                  </a:cubicBezTo>
                  <a:cubicBezTo>
                    <a:pt x="227" y="314"/>
                    <a:pt x="313" y="270"/>
                    <a:pt x="313" y="130"/>
                  </a:cubicBezTo>
                  <a:cubicBezTo>
                    <a:pt x="313" y="44"/>
                    <a:pt x="227" y="1"/>
                    <a:pt x="140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370" name="Google Shape;2056;p48"/>
            <p:cNvSpPr/>
            <p:nvPr/>
          </p:nvSpPr>
          <p:spPr>
            <a:xfrm>
              <a:off x="9528706" y="2690046"/>
              <a:ext cx="22026" cy="22096"/>
            </a:xfrm>
            <a:custGeom>
              <a:avLst/>
              <a:ahLst/>
              <a:rect l="l" t="t" r="r" b="b"/>
              <a:pathLst>
                <a:path w="313" h="314" extrusionOk="0">
                  <a:moveTo>
                    <a:pt x="184" y="1"/>
                  </a:moveTo>
                  <a:cubicBezTo>
                    <a:pt x="86" y="1"/>
                    <a:pt x="0" y="44"/>
                    <a:pt x="0" y="130"/>
                  </a:cubicBezTo>
                  <a:cubicBezTo>
                    <a:pt x="0" y="270"/>
                    <a:pt x="86" y="314"/>
                    <a:pt x="184" y="314"/>
                  </a:cubicBezTo>
                  <a:cubicBezTo>
                    <a:pt x="270" y="314"/>
                    <a:pt x="313" y="270"/>
                    <a:pt x="313" y="130"/>
                  </a:cubicBezTo>
                  <a:cubicBezTo>
                    <a:pt x="313" y="44"/>
                    <a:pt x="270" y="1"/>
                    <a:pt x="184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371" name="Google Shape;2057;p48"/>
            <p:cNvSpPr/>
            <p:nvPr/>
          </p:nvSpPr>
          <p:spPr>
            <a:xfrm>
              <a:off x="9601539" y="2690046"/>
              <a:ext cx="25122" cy="22096"/>
            </a:xfrm>
            <a:custGeom>
              <a:avLst/>
              <a:ahLst/>
              <a:rect l="l" t="t" r="r" b="b"/>
              <a:pathLst>
                <a:path w="357" h="314" extrusionOk="0">
                  <a:moveTo>
                    <a:pt x="173" y="1"/>
                  </a:moveTo>
                  <a:cubicBezTo>
                    <a:pt x="86" y="1"/>
                    <a:pt x="0" y="44"/>
                    <a:pt x="0" y="130"/>
                  </a:cubicBezTo>
                  <a:cubicBezTo>
                    <a:pt x="0" y="270"/>
                    <a:pt x="86" y="314"/>
                    <a:pt x="173" y="314"/>
                  </a:cubicBezTo>
                  <a:cubicBezTo>
                    <a:pt x="270" y="314"/>
                    <a:pt x="356" y="270"/>
                    <a:pt x="356" y="130"/>
                  </a:cubicBezTo>
                  <a:cubicBezTo>
                    <a:pt x="356" y="44"/>
                    <a:pt x="270" y="1"/>
                    <a:pt x="17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372" name="Google Shape;2058;p48"/>
            <p:cNvSpPr/>
            <p:nvPr/>
          </p:nvSpPr>
          <p:spPr>
            <a:xfrm>
              <a:off x="9674373" y="2690046"/>
              <a:ext cx="25122" cy="22096"/>
            </a:xfrm>
            <a:custGeom>
              <a:avLst/>
              <a:ahLst/>
              <a:rect l="l" t="t" r="r" b="b"/>
              <a:pathLst>
                <a:path w="357" h="314" extrusionOk="0">
                  <a:moveTo>
                    <a:pt x="173" y="1"/>
                  </a:moveTo>
                  <a:cubicBezTo>
                    <a:pt x="87" y="1"/>
                    <a:pt x="0" y="44"/>
                    <a:pt x="0" y="130"/>
                  </a:cubicBezTo>
                  <a:cubicBezTo>
                    <a:pt x="0" y="270"/>
                    <a:pt x="87" y="314"/>
                    <a:pt x="173" y="314"/>
                  </a:cubicBezTo>
                  <a:cubicBezTo>
                    <a:pt x="270" y="314"/>
                    <a:pt x="356" y="270"/>
                    <a:pt x="356" y="130"/>
                  </a:cubicBezTo>
                  <a:cubicBezTo>
                    <a:pt x="356" y="44"/>
                    <a:pt x="270" y="1"/>
                    <a:pt x="17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373" name="Google Shape;2059;p48"/>
            <p:cNvSpPr/>
            <p:nvPr/>
          </p:nvSpPr>
          <p:spPr>
            <a:xfrm>
              <a:off x="9750232" y="2690046"/>
              <a:ext cx="22096" cy="22096"/>
            </a:xfrm>
            <a:custGeom>
              <a:avLst/>
              <a:ahLst/>
              <a:rect l="l" t="t" r="r" b="b"/>
              <a:pathLst>
                <a:path w="314" h="314" extrusionOk="0">
                  <a:moveTo>
                    <a:pt x="130" y="1"/>
                  </a:moveTo>
                  <a:cubicBezTo>
                    <a:pt x="44" y="1"/>
                    <a:pt x="0" y="44"/>
                    <a:pt x="0" y="130"/>
                  </a:cubicBezTo>
                  <a:cubicBezTo>
                    <a:pt x="0" y="270"/>
                    <a:pt x="44" y="314"/>
                    <a:pt x="130" y="314"/>
                  </a:cubicBezTo>
                  <a:cubicBezTo>
                    <a:pt x="216" y="314"/>
                    <a:pt x="313" y="270"/>
                    <a:pt x="313" y="130"/>
                  </a:cubicBezTo>
                  <a:cubicBezTo>
                    <a:pt x="313" y="44"/>
                    <a:pt x="216" y="1"/>
                    <a:pt x="130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2097225" name="Picture 73"/>
          <p:cNvPicPr>
            <a:picLocks noChangeAspect="1"/>
          </p:cNvPicPr>
          <p:nvPr/>
        </p:nvPicPr>
        <p:blipFill rotWithShape="1">
          <a:blip xmlns:r="http://schemas.openxmlformats.org/officeDocument/2006/relationships" r:embed="rId2"/>
          <a:srcRect l="5116" t="4801" r="4032" b="4567"/>
          <a:stretch>
            <a:fillRect/>
          </a:stretch>
        </p:blipFill>
        <p:spPr>
          <a:xfrm>
            <a:off x="6291511" y="48147"/>
            <a:ext cx="958129" cy="915926"/>
          </a:xfrm>
          <a:prstGeom prst="flowChartConnector"/>
          <a:ln>
            <a:noFill/>
          </a:ln>
          <a:effectLst/>
        </p:spPr>
      </p:pic>
      <p:sp>
        <p:nvSpPr>
          <p:cNvPr id="1049374" name="Rectangle 5"/>
          <p:cNvSpPr/>
          <p:nvPr/>
        </p:nvSpPr>
        <p:spPr>
          <a:xfrm>
            <a:off x="715657" y="1707654"/>
            <a:ext cx="3878108" cy="1008112"/>
          </a:xfrm>
          <a:prstGeom prst="rect"/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US"/>
          </a:p>
        </p:txBody>
      </p:sp>
      <p:sp>
        <p:nvSpPr>
          <p:cNvPr id="1049375" name="Flowchart: Magnetic Disk 75"/>
          <p:cNvSpPr/>
          <p:nvPr/>
        </p:nvSpPr>
        <p:spPr>
          <a:xfrm>
            <a:off x="827584" y="1815666"/>
            <a:ext cx="504056" cy="792088"/>
          </a:xfrm>
          <a:prstGeom prst="flowChartMagneticDisk"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US"/>
          </a:p>
        </p:txBody>
      </p:sp>
      <p:sp>
        <p:nvSpPr>
          <p:cNvPr id="1049376" name="TextBox 76"/>
          <p:cNvSpPr txBox="1"/>
          <p:nvPr/>
        </p:nvSpPr>
        <p:spPr>
          <a:xfrm>
            <a:off x="845311" y="2139702"/>
            <a:ext cx="504056" cy="338554"/>
          </a:xfrm>
          <a:prstGeom prst="rect"/>
          <a:noFill/>
        </p:spPr>
        <p:txBody>
          <a:bodyPr rtlCol="0" wrap="square">
            <a:spAutoFit/>
          </a:bodyPr>
          <a:p>
            <a:r>
              <a:rPr dirty="0" sz="1600" lang="en-ID" smtClean="0">
                <a:latin typeface="Arial Black" pitchFamily="34" charset="0"/>
              </a:rPr>
              <a:t>03</a:t>
            </a:r>
            <a:endParaRPr dirty="0" sz="1600" lang="en-US">
              <a:latin typeface="Arial Black" pitchFamily="34" charset="0"/>
            </a:endParaRPr>
          </a:p>
        </p:txBody>
      </p:sp>
      <p:sp>
        <p:nvSpPr>
          <p:cNvPr id="1049377" name="TextBox 77"/>
          <p:cNvSpPr txBox="1"/>
          <p:nvPr/>
        </p:nvSpPr>
        <p:spPr>
          <a:xfrm>
            <a:off x="1691680" y="2092930"/>
            <a:ext cx="2520280" cy="369332"/>
          </a:xfrm>
          <a:prstGeom prst="rect"/>
          <a:noFill/>
        </p:spPr>
        <p:txBody>
          <a:bodyPr rtlCol="0" wrap="square">
            <a:spAutoFit/>
          </a:bodyPr>
          <a:p>
            <a:r>
              <a:rPr dirty="0" sz="1800" lang="en-ID" smtClean="0">
                <a:latin typeface="Arial Black" pitchFamily="34" charset="0"/>
              </a:rPr>
              <a:t>PREPOCESSING </a:t>
            </a:r>
            <a:endParaRPr dirty="0" sz="1800" lang="en-US">
              <a:latin typeface="Arial Black" pitchFamily="34" charset="0"/>
            </a:endParaRPr>
          </a:p>
        </p:txBody>
      </p:sp>
      <p:sp>
        <p:nvSpPr>
          <p:cNvPr id="1049378" name="Flowchart: Punched Tape 78"/>
          <p:cNvSpPr/>
          <p:nvPr/>
        </p:nvSpPr>
        <p:spPr>
          <a:xfrm>
            <a:off x="728143" y="3147814"/>
            <a:ext cx="3878108" cy="1440160"/>
          </a:xfrm>
          <a:prstGeom prst="flowChartPunchedTape"/>
          <a:solidFill>
            <a:schemeClr val="tx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US"/>
          </a:p>
        </p:txBody>
      </p:sp>
      <p:sp>
        <p:nvSpPr>
          <p:cNvPr id="1049379" name="TextBox 79"/>
          <p:cNvSpPr txBox="1"/>
          <p:nvPr/>
        </p:nvSpPr>
        <p:spPr>
          <a:xfrm>
            <a:off x="747139" y="3546216"/>
            <a:ext cx="4072367" cy="707886"/>
          </a:xfrm>
          <a:prstGeom prst="rect"/>
          <a:noFill/>
        </p:spPr>
        <p:txBody>
          <a:bodyPr rtlCol="0" wrap="square">
            <a:spAutoFit/>
          </a:bodyPr>
          <a:p>
            <a:pPr indent="-285750" marL="285750">
              <a:buFont typeface="Wingdings" pitchFamily="2" charset="2"/>
              <a:buChar char="Ø"/>
            </a:pPr>
            <a:r>
              <a:rPr dirty="0" sz="2000" lang="en-ID" smtClean="0">
                <a:latin typeface="Algerian" pitchFamily="82" charset="0"/>
              </a:rPr>
              <a:t>Data visualization</a:t>
            </a:r>
          </a:p>
          <a:p>
            <a:pPr indent="-285750" marL="285750">
              <a:buFont typeface="Wingdings" pitchFamily="2" charset="2"/>
              <a:buChar char="Ø"/>
            </a:pPr>
            <a:r>
              <a:rPr dirty="0" sz="2000" lang="en-ID" smtClean="0">
                <a:latin typeface="Algerian" pitchFamily="82" charset="0"/>
              </a:rPr>
              <a:t>Data preparation</a:t>
            </a:r>
            <a:endParaRPr dirty="0" sz="2000" lang="en-US">
              <a:latin typeface="Algerian" pitchFamily="82" charset="0"/>
            </a:endParaRPr>
          </a:p>
        </p:txBody>
      </p:sp>
      <p:pic>
        <p:nvPicPr>
          <p:cNvPr id="2097226" name="image2.png"/>
          <p:cNvPicPr>
            <a:picLocks/>
          </p:cNvPicPr>
          <p:nvPr/>
        </p:nvPicPr>
        <p:blipFill>
          <a:blip xmlns:r="http://schemas.openxmlformats.org/officeDocument/2006/relationships" r:embed="rId3" cstate="print"/>
          <a:stretch>
            <a:fillRect/>
          </a:stretch>
        </p:blipFill>
        <p:spPr>
          <a:xfrm>
            <a:off x="8143395" y="38819"/>
            <a:ext cx="864096" cy="904585"/>
          </a:xfrm>
          <a:prstGeom prst="rect"/>
        </p:spPr>
      </p:pic>
      <p:pic>
        <p:nvPicPr>
          <p:cNvPr id="2097227" name="Picture 5" descr="C:\Users\tiocs\Downloads\Ipcn2-Aq_400x400-removebg-preview.png"/>
          <p:cNvPicPr>
            <a:picLocks noChangeAspect="1" noChangeArrowheads="1"/>
          </p:cNvPicPr>
          <p:nvPr/>
        </p:nvPicPr>
        <p:blipFill>
          <a:blip xmlns:r="http://schemas.openxmlformats.org/officeDocument/2006/relationships" r:embed="rId4"/>
          <a:srcRect/>
          <a:stretch>
            <a:fillRect/>
          </a:stretch>
        </p:blipFill>
        <p:spPr bwMode="auto">
          <a:xfrm>
            <a:off x="7272667" y="56569"/>
            <a:ext cx="869083" cy="869083"/>
          </a:xfrm>
          <a:prstGeom prst="rect"/>
          <a:noFill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9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28" name="Picture 2" descr="C:\Users\LENOVO\Downloads\Screenshots\Screenshot (1351).png"/>
          <p:cNvPicPr>
            <a:picLocks noChangeAspect="1" noChangeArrowheads="1"/>
          </p:cNvPicPr>
          <p:nvPr/>
        </p:nvPicPr>
        <p:blipFill>
          <a:blip xmlns:r="http://schemas.openxmlformats.org/officeDocument/2006/relationships" r:embed="rId1"/>
          <a:srcRect/>
          <a:stretch>
            <a:fillRect/>
          </a:stretch>
        </p:blipFill>
        <p:spPr bwMode="auto">
          <a:xfrm>
            <a:off x="179512" y="411510"/>
            <a:ext cx="8784976" cy="4577680"/>
          </a:xfrm>
          <a:prstGeom prst="rect"/>
          <a:noFill/>
        </p:spPr>
      </p:pic>
      <p:sp>
        <p:nvSpPr>
          <p:cNvPr id="1049380" name="Rectangle 4"/>
          <p:cNvSpPr/>
          <p:nvPr/>
        </p:nvSpPr>
        <p:spPr>
          <a:xfrm>
            <a:off x="6491651" y="360711"/>
            <a:ext cx="2520280" cy="910268"/>
          </a:xfrm>
          <a:prstGeom prst="rect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US"/>
          </a:p>
        </p:txBody>
      </p:sp>
      <p:pic>
        <p:nvPicPr>
          <p:cNvPr id="2097229" name="Picture 5" descr="Description: C:\Users\Ahnaf Fattan Safaraz\Pictures\UNPAM LOGO.png"/>
          <p:cNvPicPr>
            <a:picLocks/>
          </p:cNvPicPr>
          <p:nvPr/>
        </p:nvPicPr>
        <p:blipFill>
          <a:blip xmlns:r="http://schemas.openxmlformats.org/officeDocument/2006/relationships" r:embed="rId2"/>
          <a:srcRect l="6236" t="4660" r="6073" b="4858"/>
          <a:stretch>
            <a:fillRect/>
          </a:stretch>
        </p:blipFill>
        <p:spPr bwMode="auto">
          <a:xfrm>
            <a:off x="6545338" y="411510"/>
            <a:ext cx="864096" cy="882605"/>
          </a:xfrm>
          <a:prstGeom prst="rect"/>
          <a:noFill/>
          <a:ln>
            <a:noFill/>
          </a:ln>
        </p:spPr>
      </p:pic>
      <p:pic>
        <p:nvPicPr>
          <p:cNvPr id="2097230" name="Picture 6"/>
          <p:cNvPicPr>
            <a:picLocks noChangeAspect="1"/>
          </p:cNvPicPr>
          <p:nvPr/>
        </p:nvPicPr>
        <p:blipFill rotWithShape="1">
          <a:blip xmlns:r="http://schemas.openxmlformats.org/officeDocument/2006/relationships" r:embed="rId3"/>
          <a:srcRect l="5116" t="4801" r="4032" b="4567"/>
          <a:stretch>
            <a:fillRect/>
          </a:stretch>
        </p:blipFill>
        <p:spPr>
          <a:xfrm>
            <a:off x="7410237" y="406883"/>
            <a:ext cx="958129" cy="858413"/>
          </a:xfrm>
          <a:prstGeom prst="flowChartConnector"/>
          <a:ln>
            <a:noFill/>
          </a:ln>
          <a:effectLst/>
        </p:spPr>
      </p:pic>
      <p:pic>
        <p:nvPicPr>
          <p:cNvPr id="2097231" name="image2.png"/>
          <p:cNvPicPr>
            <a:picLocks/>
          </p:cNvPicPr>
          <p:nvPr/>
        </p:nvPicPr>
        <p:blipFill>
          <a:blip xmlns:r="http://schemas.openxmlformats.org/officeDocument/2006/relationships" r:embed="rId4" cstate="print"/>
          <a:stretch>
            <a:fillRect/>
          </a:stretch>
        </p:blipFill>
        <p:spPr>
          <a:xfrm>
            <a:off x="8279904" y="360711"/>
            <a:ext cx="864096" cy="904585"/>
          </a:xfrm>
          <a:prstGeom prst="rect"/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9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32" name="Picture 2" descr="C:\Users\LENOVO\Downloads\Screenshots\Screenshot (1352).png"/>
          <p:cNvPicPr>
            <a:picLocks noChangeAspect="1" noChangeArrowheads="1"/>
          </p:cNvPicPr>
          <p:nvPr/>
        </p:nvPicPr>
        <p:blipFill>
          <a:blip xmlns:r="http://schemas.openxmlformats.org/officeDocument/2006/relationships" r:embed="rId1"/>
          <a:srcRect/>
          <a:stretch>
            <a:fillRect/>
          </a:stretch>
        </p:blipFill>
        <p:spPr bwMode="auto">
          <a:xfrm>
            <a:off x="107504" y="339502"/>
            <a:ext cx="8928991" cy="4680520"/>
          </a:xfrm>
          <a:prstGeom prst="rect"/>
          <a:noFill/>
        </p:spPr>
      </p:pic>
      <p:sp>
        <p:nvSpPr>
          <p:cNvPr id="1049381" name="Rectangle 4"/>
          <p:cNvSpPr/>
          <p:nvPr/>
        </p:nvSpPr>
        <p:spPr>
          <a:xfrm>
            <a:off x="6491651" y="339502"/>
            <a:ext cx="2520280" cy="931477"/>
          </a:xfrm>
          <a:prstGeom prst="rect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US"/>
          </a:p>
        </p:txBody>
      </p:sp>
      <p:pic>
        <p:nvPicPr>
          <p:cNvPr id="2097233" name="Picture 5" descr="Description: C:\Users\Ahnaf Fattan Safaraz\Pictures\UNPAM LOGO.png"/>
          <p:cNvPicPr>
            <a:picLocks/>
          </p:cNvPicPr>
          <p:nvPr/>
        </p:nvPicPr>
        <p:blipFill>
          <a:blip xmlns:r="http://schemas.openxmlformats.org/officeDocument/2006/relationships" r:embed="rId2"/>
          <a:srcRect l="6236" t="4660" r="6073" b="4858"/>
          <a:stretch>
            <a:fillRect/>
          </a:stretch>
        </p:blipFill>
        <p:spPr bwMode="auto">
          <a:xfrm>
            <a:off x="6491651" y="411510"/>
            <a:ext cx="864096" cy="882605"/>
          </a:xfrm>
          <a:prstGeom prst="rect"/>
          <a:noFill/>
          <a:ln>
            <a:noFill/>
          </a:ln>
        </p:spPr>
      </p:pic>
      <p:pic>
        <p:nvPicPr>
          <p:cNvPr id="2097234" name="Picture 6"/>
          <p:cNvPicPr>
            <a:picLocks noChangeAspect="1"/>
          </p:cNvPicPr>
          <p:nvPr/>
        </p:nvPicPr>
        <p:blipFill rotWithShape="1">
          <a:blip xmlns:r="http://schemas.openxmlformats.org/officeDocument/2006/relationships" r:embed="rId3"/>
          <a:srcRect l="5116" t="4801" r="4032" b="4567"/>
          <a:stretch>
            <a:fillRect/>
          </a:stretch>
        </p:blipFill>
        <p:spPr>
          <a:xfrm>
            <a:off x="7307074" y="393409"/>
            <a:ext cx="958129" cy="858413"/>
          </a:xfrm>
          <a:prstGeom prst="flowChartConnector"/>
          <a:ln>
            <a:noFill/>
          </a:ln>
          <a:effectLst/>
        </p:spPr>
      </p:pic>
      <p:pic>
        <p:nvPicPr>
          <p:cNvPr id="2097235" name="image2.png"/>
          <p:cNvPicPr>
            <a:picLocks/>
          </p:cNvPicPr>
          <p:nvPr/>
        </p:nvPicPr>
        <p:blipFill>
          <a:blip xmlns:r="http://schemas.openxmlformats.org/officeDocument/2006/relationships" r:embed="rId4" cstate="print"/>
          <a:stretch>
            <a:fillRect/>
          </a:stretch>
        </p:blipFill>
        <p:spPr>
          <a:xfrm>
            <a:off x="8172399" y="366394"/>
            <a:ext cx="864096" cy="904585"/>
          </a:xfrm>
          <a:prstGeom prst="rect"/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9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36" name="Picture 2" descr="C:\Users\LENOVO\Downloads\Screenshots\Screenshot (1353).png"/>
          <p:cNvPicPr>
            <a:picLocks noChangeAspect="1" noChangeArrowheads="1"/>
          </p:cNvPicPr>
          <p:nvPr/>
        </p:nvPicPr>
        <p:blipFill>
          <a:blip xmlns:r="http://schemas.openxmlformats.org/officeDocument/2006/relationships" r:embed="rId1"/>
          <a:srcRect/>
          <a:stretch>
            <a:fillRect/>
          </a:stretch>
        </p:blipFill>
        <p:spPr bwMode="auto">
          <a:xfrm>
            <a:off x="107504" y="411510"/>
            <a:ext cx="8928992" cy="4608512"/>
          </a:xfrm>
          <a:prstGeom prst="rect"/>
          <a:noFill/>
        </p:spPr>
      </p:pic>
      <p:sp>
        <p:nvSpPr>
          <p:cNvPr id="1049382" name="Rectangle 4"/>
          <p:cNvSpPr/>
          <p:nvPr/>
        </p:nvSpPr>
        <p:spPr>
          <a:xfrm>
            <a:off x="6491650" y="339502"/>
            <a:ext cx="2552021" cy="931477"/>
          </a:xfrm>
          <a:prstGeom prst="rect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US"/>
          </a:p>
        </p:txBody>
      </p:sp>
      <p:pic>
        <p:nvPicPr>
          <p:cNvPr id="2097237" name="Picture 5" descr="Description: C:\Users\Ahnaf Fattan Safaraz\Pictures\UNPAM LOGO.png"/>
          <p:cNvPicPr>
            <a:picLocks/>
          </p:cNvPicPr>
          <p:nvPr/>
        </p:nvPicPr>
        <p:blipFill>
          <a:blip xmlns:r="http://schemas.openxmlformats.org/officeDocument/2006/relationships" r:embed="rId2"/>
          <a:srcRect l="6236" t="4660" r="6073" b="4858"/>
          <a:stretch>
            <a:fillRect/>
          </a:stretch>
        </p:blipFill>
        <p:spPr bwMode="auto">
          <a:xfrm>
            <a:off x="6497165" y="382691"/>
            <a:ext cx="864096" cy="882605"/>
          </a:xfrm>
          <a:prstGeom prst="rect"/>
          <a:noFill/>
          <a:ln>
            <a:noFill/>
          </a:ln>
        </p:spPr>
      </p:pic>
      <p:pic>
        <p:nvPicPr>
          <p:cNvPr id="2097238" name="Picture 6"/>
          <p:cNvPicPr>
            <a:picLocks noChangeAspect="1"/>
          </p:cNvPicPr>
          <p:nvPr/>
        </p:nvPicPr>
        <p:blipFill rotWithShape="1">
          <a:blip xmlns:r="http://schemas.openxmlformats.org/officeDocument/2006/relationships" r:embed="rId3"/>
          <a:srcRect l="5116" t="4801" r="4032" b="4567"/>
          <a:stretch>
            <a:fillRect/>
          </a:stretch>
        </p:blipFill>
        <p:spPr>
          <a:xfrm>
            <a:off x="7311431" y="391209"/>
            <a:ext cx="958129" cy="858413"/>
          </a:xfrm>
          <a:prstGeom prst="flowChartConnector"/>
          <a:ln>
            <a:noFill/>
          </a:ln>
          <a:effectLst/>
        </p:spPr>
      </p:pic>
      <p:pic>
        <p:nvPicPr>
          <p:cNvPr id="2097239" name="image2.png"/>
          <p:cNvPicPr>
            <a:picLocks/>
          </p:cNvPicPr>
          <p:nvPr/>
        </p:nvPicPr>
        <p:blipFill>
          <a:blip xmlns:r="http://schemas.openxmlformats.org/officeDocument/2006/relationships" r:embed="rId4" cstate="print"/>
          <a:stretch>
            <a:fillRect/>
          </a:stretch>
        </p:blipFill>
        <p:spPr>
          <a:xfrm>
            <a:off x="8179575" y="371700"/>
            <a:ext cx="864096" cy="904585"/>
          </a:xfrm>
          <a:prstGeom prst="rect"/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9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40" name="Picture 2" descr="C:\Users\LENOVO\Downloads\Screenshots\Screenshot (1358).png"/>
          <p:cNvPicPr>
            <a:picLocks noChangeAspect="1" noChangeArrowheads="1"/>
          </p:cNvPicPr>
          <p:nvPr/>
        </p:nvPicPr>
        <p:blipFill>
          <a:blip xmlns:r="http://schemas.openxmlformats.org/officeDocument/2006/relationships" r:embed="rId1"/>
          <a:srcRect/>
          <a:stretch>
            <a:fillRect/>
          </a:stretch>
        </p:blipFill>
        <p:spPr bwMode="auto">
          <a:xfrm>
            <a:off x="147766" y="355342"/>
            <a:ext cx="8888730" cy="4664680"/>
          </a:xfrm>
          <a:prstGeom prst="rect"/>
          <a:noFill/>
        </p:spPr>
      </p:pic>
      <p:sp>
        <p:nvSpPr>
          <p:cNvPr id="1049383" name="Rectangle 4"/>
          <p:cNvSpPr/>
          <p:nvPr/>
        </p:nvSpPr>
        <p:spPr>
          <a:xfrm>
            <a:off x="6491650" y="355342"/>
            <a:ext cx="2544845" cy="915637"/>
          </a:xfrm>
          <a:prstGeom prst="rect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US"/>
          </a:p>
        </p:txBody>
      </p:sp>
      <p:pic>
        <p:nvPicPr>
          <p:cNvPr id="2097241" name="Picture 5" descr="Description: C:\Users\Ahnaf Fattan Safaraz\Pictures\UNPAM LOGO.png"/>
          <p:cNvPicPr>
            <a:picLocks/>
          </p:cNvPicPr>
          <p:nvPr/>
        </p:nvPicPr>
        <p:blipFill>
          <a:blip xmlns:r="http://schemas.openxmlformats.org/officeDocument/2006/relationships" r:embed="rId2"/>
          <a:srcRect l="6236" t="4660" r="6073" b="4858"/>
          <a:stretch>
            <a:fillRect/>
          </a:stretch>
        </p:blipFill>
        <p:spPr bwMode="auto">
          <a:xfrm>
            <a:off x="6480231" y="389500"/>
            <a:ext cx="864096" cy="882605"/>
          </a:xfrm>
          <a:prstGeom prst="rect"/>
          <a:noFill/>
          <a:ln>
            <a:noFill/>
          </a:ln>
        </p:spPr>
      </p:pic>
      <p:pic>
        <p:nvPicPr>
          <p:cNvPr id="2097242" name="Picture 6"/>
          <p:cNvPicPr>
            <a:picLocks noChangeAspect="1"/>
          </p:cNvPicPr>
          <p:nvPr/>
        </p:nvPicPr>
        <p:blipFill rotWithShape="1">
          <a:blip xmlns:r="http://schemas.openxmlformats.org/officeDocument/2006/relationships" r:embed="rId3"/>
          <a:srcRect l="5116" t="4801" r="4032" b="4567"/>
          <a:stretch>
            <a:fillRect/>
          </a:stretch>
        </p:blipFill>
        <p:spPr>
          <a:xfrm>
            <a:off x="7344327" y="389860"/>
            <a:ext cx="958129" cy="858413"/>
          </a:xfrm>
          <a:prstGeom prst="flowChartConnector"/>
          <a:ln>
            <a:noFill/>
          </a:ln>
          <a:effectLst/>
        </p:spPr>
      </p:pic>
      <p:pic>
        <p:nvPicPr>
          <p:cNvPr id="2097243" name="image2.png"/>
          <p:cNvPicPr>
            <a:picLocks/>
          </p:cNvPicPr>
          <p:nvPr/>
        </p:nvPicPr>
        <p:blipFill>
          <a:blip xmlns:r="http://schemas.openxmlformats.org/officeDocument/2006/relationships" r:embed="rId4" cstate="print"/>
          <a:stretch>
            <a:fillRect/>
          </a:stretch>
        </p:blipFill>
        <p:spPr>
          <a:xfrm>
            <a:off x="8269643" y="378509"/>
            <a:ext cx="864096" cy="904585"/>
          </a:xfrm>
          <a:prstGeom prst="rect"/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44" name="Picture 2" descr="C:\Users\LENOVO\Downloads\Screenshots\Screenshot (1359).png"/>
          <p:cNvPicPr>
            <a:picLocks noChangeAspect="1" noChangeArrowheads="1"/>
          </p:cNvPicPr>
          <p:nvPr/>
        </p:nvPicPr>
        <p:blipFill>
          <a:blip xmlns:r="http://schemas.openxmlformats.org/officeDocument/2006/relationships" r:embed="rId1"/>
          <a:srcRect/>
          <a:stretch>
            <a:fillRect/>
          </a:stretch>
        </p:blipFill>
        <p:spPr bwMode="auto">
          <a:xfrm>
            <a:off x="143953" y="339502"/>
            <a:ext cx="8856984" cy="4680520"/>
          </a:xfrm>
          <a:prstGeom prst="rect"/>
          <a:noFill/>
        </p:spPr>
      </p:pic>
      <p:sp>
        <p:nvSpPr>
          <p:cNvPr id="1049384" name="Rectangle 4"/>
          <p:cNvSpPr/>
          <p:nvPr/>
        </p:nvSpPr>
        <p:spPr>
          <a:xfrm>
            <a:off x="6491651" y="339502"/>
            <a:ext cx="2520280" cy="931477"/>
          </a:xfrm>
          <a:prstGeom prst="rect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US"/>
          </a:p>
        </p:txBody>
      </p:sp>
      <p:pic>
        <p:nvPicPr>
          <p:cNvPr id="2097245" name="Picture 5" descr="Description: C:\Users\Ahnaf Fattan Safaraz\Pictures\UNPAM LOGO.png"/>
          <p:cNvPicPr>
            <a:picLocks/>
          </p:cNvPicPr>
          <p:nvPr/>
        </p:nvPicPr>
        <p:blipFill>
          <a:blip xmlns:r="http://schemas.openxmlformats.org/officeDocument/2006/relationships" r:embed="rId2"/>
          <a:srcRect l="6236" t="4660" r="6073" b="4858"/>
          <a:stretch>
            <a:fillRect/>
          </a:stretch>
        </p:blipFill>
        <p:spPr bwMode="auto">
          <a:xfrm>
            <a:off x="6450170" y="382691"/>
            <a:ext cx="864096" cy="882605"/>
          </a:xfrm>
          <a:prstGeom prst="rect"/>
          <a:noFill/>
          <a:ln>
            <a:noFill/>
          </a:ln>
        </p:spPr>
      </p:pic>
      <p:pic>
        <p:nvPicPr>
          <p:cNvPr id="2097246" name="Picture 6"/>
          <p:cNvPicPr>
            <a:picLocks noChangeAspect="1"/>
          </p:cNvPicPr>
          <p:nvPr/>
        </p:nvPicPr>
        <p:blipFill rotWithShape="1">
          <a:blip xmlns:r="http://schemas.openxmlformats.org/officeDocument/2006/relationships" r:embed="rId3"/>
          <a:srcRect l="5116" t="4801" r="4032" b="4567"/>
          <a:stretch>
            <a:fillRect/>
          </a:stretch>
        </p:blipFill>
        <p:spPr>
          <a:xfrm>
            <a:off x="7272726" y="394786"/>
            <a:ext cx="958129" cy="858413"/>
          </a:xfrm>
          <a:prstGeom prst="flowChartConnector"/>
          <a:ln>
            <a:noFill/>
          </a:ln>
          <a:effectLst/>
        </p:spPr>
      </p:pic>
      <p:pic>
        <p:nvPicPr>
          <p:cNvPr id="2097247" name="image2.png"/>
          <p:cNvPicPr>
            <a:picLocks/>
          </p:cNvPicPr>
          <p:nvPr/>
        </p:nvPicPr>
        <p:blipFill>
          <a:blip xmlns:r="http://schemas.openxmlformats.org/officeDocument/2006/relationships" r:embed="rId4" cstate="print"/>
          <a:stretch>
            <a:fillRect/>
          </a:stretch>
        </p:blipFill>
        <p:spPr>
          <a:xfrm>
            <a:off x="8195690" y="339502"/>
            <a:ext cx="864096" cy="904585"/>
          </a:xfrm>
          <a:prstGeom prst="rect"/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48" name="Picture 1" descr="Description: C:\Users\Ahnaf Fattan Safaraz\Pictures\UNPAM LOGO.png"/>
          <p:cNvPicPr>
            <a:picLocks/>
          </p:cNvPicPr>
          <p:nvPr/>
        </p:nvPicPr>
        <p:blipFill>
          <a:blip xmlns:r="http://schemas.openxmlformats.org/officeDocument/2006/relationships" r:embed="rId1"/>
          <a:srcRect l="6236" t="4660" r="6073" b="4858"/>
          <a:stretch>
            <a:fillRect/>
          </a:stretch>
        </p:blipFill>
        <p:spPr bwMode="auto">
          <a:xfrm>
            <a:off x="5446060" y="94297"/>
            <a:ext cx="864096" cy="882605"/>
          </a:xfrm>
          <a:prstGeom prst="rect"/>
          <a:noFill/>
          <a:ln>
            <a:noFill/>
          </a:ln>
        </p:spPr>
      </p:pic>
      <p:grpSp>
        <p:nvGrpSpPr>
          <p:cNvPr id="102" name="Google Shape;1995;p48"/>
          <p:cNvGrpSpPr/>
          <p:nvPr/>
        </p:nvGrpSpPr>
        <p:grpSpPr>
          <a:xfrm>
            <a:off x="4533502" y="697986"/>
            <a:ext cx="802052" cy="537206"/>
            <a:chOff x="9234348" y="2174936"/>
            <a:chExt cx="537980" cy="537206"/>
          </a:xfrm>
        </p:grpSpPr>
        <p:sp>
          <p:nvSpPr>
            <p:cNvPr id="1049385" name="Google Shape;1996;p48"/>
            <p:cNvSpPr/>
            <p:nvPr/>
          </p:nvSpPr>
          <p:spPr>
            <a:xfrm>
              <a:off x="9234348" y="2174936"/>
              <a:ext cx="22800" cy="22026"/>
            </a:xfrm>
            <a:custGeom>
              <a:avLst/>
              <a:ahLst/>
              <a:rect l="l" t="t" r="r" b="b"/>
              <a:pathLst>
                <a:path w="324" h="313" extrusionOk="0">
                  <a:moveTo>
                    <a:pt x="183" y="0"/>
                  </a:moveTo>
                  <a:cubicBezTo>
                    <a:pt x="54" y="0"/>
                    <a:pt x="0" y="43"/>
                    <a:pt x="0" y="173"/>
                  </a:cubicBezTo>
                  <a:cubicBezTo>
                    <a:pt x="0" y="270"/>
                    <a:pt x="54" y="313"/>
                    <a:pt x="183" y="313"/>
                  </a:cubicBezTo>
                  <a:cubicBezTo>
                    <a:pt x="270" y="313"/>
                    <a:pt x="323" y="270"/>
                    <a:pt x="323" y="173"/>
                  </a:cubicBezTo>
                  <a:cubicBezTo>
                    <a:pt x="323" y="43"/>
                    <a:pt x="270" y="0"/>
                    <a:pt x="183" y="0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386" name="Google Shape;1997;p48"/>
            <p:cNvSpPr/>
            <p:nvPr/>
          </p:nvSpPr>
          <p:spPr>
            <a:xfrm>
              <a:off x="9307181" y="2174936"/>
              <a:ext cx="25826" cy="22026"/>
            </a:xfrm>
            <a:custGeom>
              <a:avLst/>
              <a:ahLst/>
              <a:rect l="l" t="t" r="r" b="b"/>
              <a:pathLst>
                <a:path w="367" h="313" extrusionOk="0">
                  <a:moveTo>
                    <a:pt x="183" y="0"/>
                  </a:moveTo>
                  <a:cubicBezTo>
                    <a:pt x="97" y="0"/>
                    <a:pt x="0" y="43"/>
                    <a:pt x="0" y="173"/>
                  </a:cubicBezTo>
                  <a:cubicBezTo>
                    <a:pt x="0" y="270"/>
                    <a:pt x="97" y="313"/>
                    <a:pt x="183" y="313"/>
                  </a:cubicBezTo>
                  <a:cubicBezTo>
                    <a:pt x="270" y="313"/>
                    <a:pt x="367" y="270"/>
                    <a:pt x="367" y="173"/>
                  </a:cubicBezTo>
                  <a:cubicBezTo>
                    <a:pt x="367" y="43"/>
                    <a:pt x="270" y="0"/>
                    <a:pt x="183" y="0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387" name="Google Shape;1998;p48"/>
            <p:cNvSpPr/>
            <p:nvPr/>
          </p:nvSpPr>
          <p:spPr>
            <a:xfrm>
              <a:off x="9380014" y="2174936"/>
              <a:ext cx="25052" cy="22026"/>
            </a:xfrm>
            <a:custGeom>
              <a:avLst/>
              <a:ahLst/>
              <a:rect l="l" t="t" r="r" b="b"/>
              <a:pathLst>
                <a:path w="356" h="313" extrusionOk="0">
                  <a:moveTo>
                    <a:pt x="183" y="0"/>
                  </a:moveTo>
                  <a:cubicBezTo>
                    <a:pt x="86" y="0"/>
                    <a:pt x="0" y="43"/>
                    <a:pt x="0" y="173"/>
                  </a:cubicBezTo>
                  <a:cubicBezTo>
                    <a:pt x="0" y="270"/>
                    <a:pt x="86" y="313"/>
                    <a:pt x="183" y="313"/>
                  </a:cubicBezTo>
                  <a:cubicBezTo>
                    <a:pt x="270" y="313"/>
                    <a:pt x="356" y="270"/>
                    <a:pt x="356" y="173"/>
                  </a:cubicBezTo>
                  <a:cubicBezTo>
                    <a:pt x="356" y="43"/>
                    <a:pt x="270" y="0"/>
                    <a:pt x="183" y="0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388" name="Google Shape;1999;p48"/>
            <p:cNvSpPr/>
            <p:nvPr/>
          </p:nvSpPr>
          <p:spPr>
            <a:xfrm>
              <a:off x="9455873" y="2174936"/>
              <a:ext cx="22026" cy="22026"/>
            </a:xfrm>
            <a:custGeom>
              <a:avLst/>
              <a:ahLst/>
              <a:rect l="l" t="t" r="r" b="b"/>
              <a:pathLst>
                <a:path w="313" h="313" extrusionOk="0">
                  <a:moveTo>
                    <a:pt x="140" y="0"/>
                  </a:moveTo>
                  <a:cubicBezTo>
                    <a:pt x="43" y="0"/>
                    <a:pt x="0" y="43"/>
                    <a:pt x="0" y="173"/>
                  </a:cubicBezTo>
                  <a:cubicBezTo>
                    <a:pt x="0" y="270"/>
                    <a:pt x="43" y="313"/>
                    <a:pt x="140" y="313"/>
                  </a:cubicBezTo>
                  <a:cubicBezTo>
                    <a:pt x="227" y="313"/>
                    <a:pt x="313" y="270"/>
                    <a:pt x="313" y="173"/>
                  </a:cubicBezTo>
                  <a:cubicBezTo>
                    <a:pt x="313" y="43"/>
                    <a:pt x="227" y="0"/>
                    <a:pt x="140" y="0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389" name="Google Shape;2000;p48"/>
            <p:cNvSpPr/>
            <p:nvPr/>
          </p:nvSpPr>
          <p:spPr>
            <a:xfrm>
              <a:off x="9528706" y="2174936"/>
              <a:ext cx="22026" cy="22026"/>
            </a:xfrm>
            <a:custGeom>
              <a:avLst/>
              <a:ahLst/>
              <a:rect l="l" t="t" r="r" b="b"/>
              <a:pathLst>
                <a:path w="313" h="313" extrusionOk="0">
                  <a:moveTo>
                    <a:pt x="184" y="0"/>
                  </a:moveTo>
                  <a:cubicBezTo>
                    <a:pt x="86" y="0"/>
                    <a:pt x="0" y="43"/>
                    <a:pt x="0" y="173"/>
                  </a:cubicBezTo>
                  <a:cubicBezTo>
                    <a:pt x="0" y="270"/>
                    <a:pt x="86" y="313"/>
                    <a:pt x="184" y="313"/>
                  </a:cubicBezTo>
                  <a:cubicBezTo>
                    <a:pt x="270" y="313"/>
                    <a:pt x="313" y="270"/>
                    <a:pt x="313" y="173"/>
                  </a:cubicBezTo>
                  <a:cubicBezTo>
                    <a:pt x="313" y="43"/>
                    <a:pt x="270" y="0"/>
                    <a:pt x="184" y="0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390" name="Google Shape;2001;p48"/>
            <p:cNvSpPr/>
            <p:nvPr/>
          </p:nvSpPr>
          <p:spPr>
            <a:xfrm>
              <a:off x="9601539" y="2174936"/>
              <a:ext cx="25122" cy="22026"/>
            </a:xfrm>
            <a:custGeom>
              <a:avLst/>
              <a:ahLst/>
              <a:rect l="l" t="t" r="r" b="b"/>
              <a:pathLst>
                <a:path w="357" h="313" extrusionOk="0">
                  <a:moveTo>
                    <a:pt x="173" y="0"/>
                  </a:moveTo>
                  <a:cubicBezTo>
                    <a:pt x="86" y="0"/>
                    <a:pt x="0" y="43"/>
                    <a:pt x="0" y="173"/>
                  </a:cubicBezTo>
                  <a:cubicBezTo>
                    <a:pt x="0" y="270"/>
                    <a:pt x="86" y="313"/>
                    <a:pt x="173" y="313"/>
                  </a:cubicBezTo>
                  <a:cubicBezTo>
                    <a:pt x="270" y="313"/>
                    <a:pt x="356" y="270"/>
                    <a:pt x="356" y="173"/>
                  </a:cubicBezTo>
                  <a:cubicBezTo>
                    <a:pt x="356" y="43"/>
                    <a:pt x="270" y="0"/>
                    <a:pt x="173" y="0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391" name="Google Shape;2002;p48"/>
            <p:cNvSpPr/>
            <p:nvPr/>
          </p:nvSpPr>
          <p:spPr>
            <a:xfrm>
              <a:off x="9674373" y="2174936"/>
              <a:ext cx="25122" cy="22026"/>
            </a:xfrm>
            <a:custGeom>
              <a:avLst/>
              <a:ahLst/>
              <a:rect l="l" t="t" r="r" b="b"/>
              <a:pathLst>
                <a:path w="357" h="313" extrusionOk="0">
                  <a:moveTo>
                    <a:pt x="173" y="0"/>
                  </a:moveTo>
                  <a:cubicBezTo>
                    <a:pt x="87" y="0"/>
                    <a:pt x="0" y="43"/>
                    <a:pt x="0" y="173"/>
                  </a:cubicBezTo>
                  <a:cubicBezTo>
                    <a:pt x="0" y="270"/>
                    <a:pt x="87" y="313"/>
                    <a:pt x="173" y="313"/>
                  </a:cubicBezTo>
                  <a:cubicBezTo>
                    <a:pt x="270" y="313"/>
                    <a:pt x="356" y="270"/>
                    <a:pt x="356" y="173"/>
                  </a:cubicBezTo>
                  <a:cubicBezTo>
                    <a:pt x="356" y="43"/>
                    <a:pt x="270" y="0"/>
                    <a:pt x="173" y="0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392" name="Google Shape;2003;p48"/>
            <p:cNvSpPr/>
            <p:nvPr/>
          </p:nvSpPr>
          <p:spPr>
            <a:xfrm>
              <a:off x="9750232" y="2174936"/>
              <a:ext cx="22096" cy="22026"/>
            </a:xfrm>
            <a:custGeom>
              <a:avLst/>
              <a:ahLst/>
              <a:rect l="l" t="t" r="r" b="b"/>
              <a:pathLst>
                <a:path w="314" h="313" extrusionOk="0">
                  <a:moveTo>
                    <a:pt x="130" y="0"/>
                  </a:moveTo>
                  <a:cubicBezTo>
                    <a:pt x="44" y="0"/>
                    <a:pt x="0" y="43"/>
                    <a:pt x="0" y="173"/>
                  </a:cubicBezTo>
                  <a:cubicBezTo>
                    <a:pt x="0" y="270"/>
                    <a:pt x="44" y="313"/>
                    <a:pt x="130" y="313"/>
                  </a:cubicBezTo>
                  <a:cubicBezTo>
                    <a:pt x="216" y="313"/>
                    <a:pt x="313" y="270"/>
                    <a:pt x="313" y="173"/>
                  </a:cubicBezTo>
                  <a:cubicBezTo>
                    <a:pt x="313" y="43"/>
                    <a:pt x="216" y="0"/>
                    <a:pt x="130" y="0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393" name="Google Shape;2004;p48"/>
            <p:cNvSpPr/>
            <p:nvPr/>
          </p:nvSpPr>
          <p:spPr>
            <a:xfrm>
              <a:off x="9234348" y="2247769"/>
              <a:ext cx="22800" cy="25122"/>
            </a:xfrm>
            <a:custGeom>
              <a:avLst/>
              <a:ahLst/>
              <a:rect l="l" t="t" r="r" b="b"/>
              <a:pathLst>
                <a:path w="324" h="357" extrusionOk="0">
                  <a:moveTo>
                    <a:pt x="183" y="0"/>
                  </a:moveTo>
                  <a:cubicBezTo>
                    <a:pt x="54" y="0"/>
                    <a:pt x="0" y="87"/>
                    <a:pt x="0" y="173"/>
                  </a:cubicBezTo>
                  <a:cubicBezTo>
                    <a:pt x="0" y="270"/>
                    <a:pt x="54" y="356"/>
                    <a:pt x="183" y="356"/>
                  </a:cubicBezTo>
                  <a:cubicBezTo>
                    <a:pt x="270" y="356"/>
                    <a:pt x="323" y="270"/>
                    <a:pt x="323" y="173"/>
                  </a:cubicBezTo>
                  <a:cubicBezTo>
                    <a:pt x="323" y="87"/>
                    <a:pt x="270" y="0"/>
                    <a:pt x="183" y="0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394" name="Google Shape;2005;p48"/>
            <p:cNvSpPr/>
            <p:nvPr/>
          </p:nvSpPr>
          <p:spPr>
            <a:xfrm>
              <a:off x="9307181" y="2247769"/>
              <a:ext cx="25826" cy="25122"/>
            </a:xfrm>
            <a:custGeom>
              <a:avLst/>
              <a:ahLst/>
              <a:rect l="l" t="t" r="r" b="b"/>
              <a:pathLst>
                <a:path w="367" h="357" extrusionOk="0">
                  <a:moveTo>
                    <a:pt x="183" y="0"/>
                  </a:moveTo>
                  <a:cubicBezTo>
                    <a:pt x="97" y="0"/>
                    <a:pt x="0" y="87"/>
                    <a:pt x="0" y="173"/>
                  </a:cubicBezTo>
                  <a:cubicBezTo>
                    <a:pt x="0" y="270"/>
                    <a:pt x="97" y="356"/>
                    <a:pt x="183" y="356"/>
                  </a:cubicBezTo>
                  <a:cubicBezTo>
                    <a:pt x="270" y="356"/>
                    <a:pt x="367" y="270"/>
                    <a:pt x="367" y="173"/>
                  </a:cubicBezTo>
                  <a:cubicBezTo>
                    <a:pt x="367" y="87"/>
                    <a:pt x="270" y="0"/>
                    <a:pt x="183" y="0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395" name="Google Shape;2006;p48"/>
            <p:cNvSpPr/>
            <p:nvPr/>
          </p:nvSpPr>
          <p:spPr>
            <a:xfrm>
              <a:off x="9380014" y="2247769"/>
              <a:ext cx="25052" cy="25122"/>
            </a:xfrm>
            <a:custGeom>
              <a:avLst/>
              <a:ahLst/>
              <a:rect l="l" t="t" r="r" b="b"/>
              <a:pathLst>
                <a:path w="356" h="357" extrusionOk="0">
                  <a:moveTo>
                    <a:pt x="183" y="0"/>
                  </a:moveTo>
                  <a:cubicBezTo>
                    <a:pt x="86" y="0"/>
                    <a:pt x="0" y="87"/>
                    <a:pt x="0" y="173"/>
                  </a:cubicBezTo>
                  <a:cubicBezTo>
                    <a:pt x="0" y="270"/>
                    <a:pt x="86" y="356"/>
                    <a:pt x="183" y="356"/>
                  </a:cubicBezTo>
                  <a:cubicBezTo>
                    <a:pt x="270" y="356"/>
                    <a:pt x="356" y="270"/>
                    <a:pt x="356" y="173"/>
                  </a:cubicBezTo>
                  <a:cubicBezTo>
                    <a:pt x="356" y="87"/>
                    <a:pt x="270" y="0"/>
                    <a:pt x="183" y="0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396" name="Google Shape;2007;p48"/>
            <p:cNvSpPr/>
            <p:nvPr/>
          </p:nvSpPr>
          <p:spPr>
            <a:xfrm>
              <a:off x="9455873" y="2247769"/>
              <a:ext cx="22026" cy="25122"/>
            </a:xfrm>
            <a:custGeom>
              <a:avLst/>
              <a:ahLst/>
              <a:rect l="l" t="t" r="r" b="b"/>
              <a:pathLst>
                <a:path w="313" h="357" extrusionOk="0">
                  <a:moveTo>
                    <a:pt x="140" y="0"/>
                  </a:moveTo>
                  <a:cubicBezTo>
                    <a:pt x="43" y="0"/>
                    <a:pt x="0" y="87"/>
                    <a:pt x="0" y="173"/>
                  </a:cubicBezTo>
                  <a:cubicBezTo>
                    <a:pt x="0" y="270"/>
                    <a:pt x="43" y="356"/>
                    <a:pt x="140" y="356"/>
                  </a:cubicBezTo>
                  <a:cubicBezTo>
                    <a:pt x="227" y="356"/>
                    <a:pt x="313" y="270"/>
                    <a:pt x="313" y="173"/>
                  </a:cubicBezTo>
                  <a:cubicBezTo>
                    <a:pt x="313" y="87"/>
                    <a:pt x="227" y="0"/>
                    <a:pt x="140" y="0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397" name="Google Shape;2008;p48"/>
            <p:cNvSpPr/>
            <p:nvPr/>
          </p:nvSpPr>
          <p:spPr>
            <a:xfrm>
              <a:off x="9528706" y="2247769"/>
              <a:ext cx="22026" cy="25122"/>
            </a:xfrm>
            <a:custGeom>
              <a:avLst/>
              <a:ahLst/>
              <a:rect l="l" t="t" r="r" b="b"/>
              <a:pathLst>
                <a:path w="313" h="357" extrusionOk="0">
                  <a:moveTo>
                    <a:pt x="184" y="0"/>
                  </a:moveTo>
                  <a:cubicBezTo>
                    <a:pt x="86" y="0"/>
                    <a:pt x="0" y="87"/>
                    <a:pt x="0" y="173"/>
                  </a:cubicBezTo>
                  <a:cubicBezTo>
                    <a:pt x="0" y="270"/>
                    <a:pt x="86" y="356"/>
                    <a:pt x="184" y="356"/>
                  </a:cubicBezTo>
                  <a:cubicBezTo>
                    <a:pt x="270" y="356"/>
                    <a:pt x="313" y="270"/>
                    <a:pt x="313" y="173"/>
                  </a:cubicBezTo>
                  <a:cubicBezTo>
                    <a:pt x="313" y="87"/>
                    <a:pt x="270" y="0"/>
                    <a:pt x="184" y="0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398" name="Google Shape;2009;p48"/>
            <p:cNvSpPr/>
            <p:nvPr/>
          </p:nvSpPr>
          <p:spPr>
            <a:xfrm>
              <a:off x="9601539" y="2247769"/>
              <a:ext cx="25122" cy="25122"/>
            </a:xfrm>
            <a:custGeom>
              <a:avLst/>
              <a:ahLst/>
              <a:rect l="l" t="t" r="r" b="b"/>
              <a:pathLst>
                <a:path w="357" h="357" extrusionOk="0">
                  <a:moveTo>
                    <a:pt x="173" y="0"/>
                  </a:moveTo>
                  <a:cubicBezTo>
                    <a:pt x="86" y="0"/>
                    <a:pt x="0" y="87"/>
                    <a:pt x="0" y="173"/>
                  </a:cubicBezTo>
                  <a:cubicBezTo>
                    <a:pt x="0" y="270"/>
                    <a:pt x="86" y="356"/>
                    <a:pt x="173" y="356"/>
                  </a:cubicBezTo>
                  <a:cubicBezTo>
                    <a:pt x="270" y="356"/>
                    <a:pt x="356" y="270"/>
                    <a:pt x="356" y="173"/>
                  </a:cubicBezTo>
                  <a:cubicBezTo>
                    <a:pt x="356" y="87"/>
                    <a:pt x="270" y="0"/>
                    <a:pt x="173" y="0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399" name="Google Shape;2010;p48"/>
            <p:cNvSpPr/>
            <p:nvPr/>
          </p:nvSpPr>
          <p:spPr>
            <a:xfrm>
              <a:off x="9674373" y="2247769"/>
              <a:ext cx="25122" cy="25122"/>
            </a:xfrm>
            <a:custGeom>
              <a:avLst/>
              <a:ahLst/>
              <a:rect l="l" t="t" r="r" b="b"/>
              <a:pathLst>
                <a:path w="357" h="357" extrusionOk="0">
                  <a:moveTo>
                    <a:pt x="173" y="0"/>
                  </a:moveTo>
                  <a:cubicBezTo>
                    <a:pt x="87" y="0"/>
                    <a:pt x="0" y="87"/>
                    <a:pt x="0" y="173"/>
                  </a:cubicBezTo>
                  <a:cubicBezTo>
                    <a:pt x="0" y="270"/>
                    <a:pt x="87" y="356"/>
                    <a:pt x="173" y="356"/>
                  </a:cubicBezTo>
                  <a:cubicBezTo>
                    <a:pt x="270" y="356"/>
                    <a:pt x="356" y="270"/>
                    <a:pt x="356" y="173"/>
                  </a:cubicBezTo>
                  <a:cubicBezTo>
                    <a:pt x="356" y="87"/>
                    <a:pt x="270" y="0"/>
                    <a:pt x="173" y="0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400" name="Google Shape;2011;p48"/>
            <p:cNvSpPr/>
            <p:nvPr/>
          </p:nvSpPr>
          <p:spPr>
            <a:xfrm>
              <a:off x="9750232" y="2247769"/>
              <a:ext cx="22096" cy="25122"/>
            </a:xfrm>
            <a:custGeom>
              <a:avLst/>
              <a:ahLst/>
              <a:rect l="l" t="t" r="r" b="b"/>
              <a:pathLst>
                <a:path w="314" h="357" extrusionOk="0">
                  <a:moveTo>
                    <a:pt x="130" y="0"/>
                  </a:moveTo>
                  <a:cubicBezTo>
                    <a:pt x="44" y="0"/>
                    <a:pt x="0" y="87"/>
                    <a:pt x="0" y="173"/>
                  </a:cubicBezTo>
                  <a:cubicBezTo>
                    <a:pt x="0" y="270"/>
                    <a:pt x="44" y="356"/>
                    <a:pt x="130" y="356"/>
                  </a:cubicBezTo>
                  <a:cubicBezTo>
                    <a:pt x="216" y="356"/>
                    <a:pt x="313" y="270"/>
                    <a:pt x="313" y="173"/>
                  </a:cubicBezTo>
                  <a:cubicBezTo>
                    <a:pt x="313" y="87"/>
                    <a:pt x="216" y="0"/>
                    <a:pt x="130" y="0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401" name="Google Shape;2012;p48"/>
            <p:cNvSpPr/>
            <p:nvPr/>
          </p:nvSpPr>
          <p:spPr>
            <a:xfrm>
              <a:off x="9234348" y="2319829"/>
              <a:ext cx="22800" cy="25896"/>
            </a:xfrm>
            <a:custGeom>
              <a:avLst/>
              <a:ahLst/>
              <a:rect l="l" t="t" r="r" b="b"/>
              <a:pathLst>
                <a:path w="324" h="368" extrusionOk="0">
                  <a:moveTo>
                    <a:pt x="183" y="1"/>
                  </a:moveTo>
                  <a:cubicBezTo>
                    <a:pt x="54" y="1"/>
                    <a:pt x="0" y="98"/>
                    <a:pt x="0" y="184"/>
                  </a:cubicBezTo>
                  <a:cubicBezTo>
                    <a:pt x="0" y="270"/>
                    <a:pt x="54" y="367"/>
                    <a:pt x="183" y="367"/>
                  </a:cubicBezTo>
                  <a:cubicBezTo>
                    <a:pt x="270" y="367"/>
                    <a:pt x="323" y="270"/>
                    <a:pt x="323" y="184"/>
                  </a:cubicBezTo>
                  <a:cubicBezTo>
                    <a:pt x="323" y="98"/>
                    <a:pt x="270" y="1"/>
                    <a:pt x="18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402" name="Google Shape;2013;p48"/>
            <p:cNvSpPr/>
            <p:nvPr/>
          </p:nvSpPr>
          <p:spPr>
            <a:xfrm>
              <a:off x="9307181" y="2319829"/>
              <a:ext cx="25826" cy="25896"/>
            </a:xfrm>
            <a:custGeom>
              <a:avLst/>
              <a:ahLst/>
              <a:rect l="l" t="t" r="r" b="b"/>
              <a:pathLst>
                <a:path w="367" h="368" extrusionOk="0">
                  <a:moveTo>
                    <a:pt x="183" y="1"/>
                  </a:moveTo>
                  <a:cubicBezTo>
                    <a:pt x="97" y="1"/>
                    <a:pt x="0" y="98"/>
                    <a:pt x="0" y="184"/>
                  </a:cubicBezTo>
                  <a:cubicBezTo>
                    <a:pt x="0" y="270"/>
                    <a:pt x="97" y="367"/>
                    <a:pt x="183" y="367"/>
                  </a:cubicBezTo>
                  <a:cubicBezTo>
                    <a:pt x="270" y="367"/>
                    <a:pt x="367" y="270"/>
                    <a:pt x="367" y="184"/>
                  </a:cubicBezTo>
                  <a:cubicBezTo>
                    <a:pt x="367" y="98"/>
                    <a:pt x="270" y="1"/>
                    <a:pt x="18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403" name="Google Shape;2014;p48"/>
            <p:cNvSpPr/>
            <p:nvPr/>
          </p:nvSpPr>
          <p:spPr>
            <a:xfrm>
              <a:off x="9380014" y="2319829"/>
              <a:ext cx="25052" cy="25896"/>
            </a:xfrm>
            <a:custGeom>
              <a:avLst/>
              <a:ahLst/>
              <a:rect l="l" t="t" r="r" b="b"/>
              <a:pathLst>
                <a:path w="356" h="368" extrusionOk="0">
                  <a:moveTo>
                    <a:pt x="183" y="1"/>
                  </a:moveTo>
                  <a:cubicBezTo>
                    <a:pt x="86" y="1"/>
                    <a:pt x="0" y="98"/>
                    <a:pt x="0" y="184"/>
                  </a:cubicBezTo>
                  <a:cubicBezTo>
                    <a:pt x="0" y="270"/>
                    <a:pt x="86" y="367"/>
                    <a:pt x="183" y="367"/>
                  </a:cubicBezTo>
                  <a:cubicBezTo>
                    <a:pt x="270" y="367"/>
                    <a:pt x="356" y="270"/>
                    <a:pt x="356" y="184"/>
                  </a:cubicBezTo>
                  <a:cubicBezTo>
                    <a:pt x="356" y="98"/>
                    <a:pt x="270" y="1"/>
                    <a:pt x="18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404" name="Google Shape;2015;p48"/>
            <p:cNvSpPr/>
            <p:nvPr/>
          </p:nvSpPr>
          <p:spPr>
            <a:xfrm>
              <a:off x="9455873" y="2319829"/>
              <a:ext cx="22026" cy="25896"/>
            </a:xfrm>
            <a:custGeom>
              <a:avLst/>
              <a:ahLst/>
              <a:rect l="l" t="t" r="r" b="b"/>
              <a:pathLst>
                <a:path w="313" h="368" extrusionOk="0">
                  <a:moveTo>
                    <a:pt x="140" y="1"/>
                  </a:moveTo>
                  <a:cubicBezTo>
                    <a:pt x="43" y="1"/>
                    <a:pt x="0" y="98"/>
                    <a:pt x="0" y="184"/>
                  </a:cubicBezTo>
                  <a:cubicBezTo>
                    <a:pt x="0" y="270"/>
                    <a:pt x="43" y="367"/>
                    <a:pt x="140" y="367"/>
                  </a:cubicBezTo>
                  <a:cubicBezTo>
                    <a:pt x="227" y="367"/>
                    <a:pt x="313" y="270"/>
                    <a:pt x="313" y="184"/>
                  </a:cubicBezTo>
                  <a:cubicBezTo>
                    <a:pt x="313" y="98"/>
                    <a:pt x="227" y="1"/>
                    <a:pt x="140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405" name="Google Shape;2016;p48"/>
            <p:cNvSpPr/>
            <p:nvPr/>
          </p:nvSpPr>
          <p:spPr>
            <a:xfrm>
              <a:off x="9528706" y="2319829"/>
              <a:ext cx="22026" cy="25896"/>
            </a:xfrm>
            <a:custGeom>
              <a:avLst/>
              <a:ahLst/>
              <a:rect l="l" t="t" r="r" b="b"/>
              <a:pathLst>
                <a:path w="313" h="368" extrusionOk="0">
                  <a:moveTo>
                    <a:pt x="184" y="1"/>
                  </a:moveTo>
                  <a:cubicBezTo>
                    <a:pt x="86" y="1"/>
                    <a:pt x="0" y="98"/>
                    <a:pt x="0" y="184"/>
                  </a:cubicBezTo>
                  <a:cubicBezTo>
                    <a:pt x="0" y="270"/>
                    <a:pt x="86" y="367"/>
                    <a:pt x="184" y="367"/>
                  </a:cubicBezTo>
                  <a:cubicBezTo>
                    <a:pt x="270" y="367"/>
                    <a:pt x="313" y="270"/>
                    <a:pt x="313" y="184"/>
                  </a:cubicBezTo>
                  <a:cubicBezTo>
                    <a:pt x="313" y="98"/>
                    <a:pt x="270" y="1"/>
                    <a:pt x="184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406" name="Google Shape;2017;p48"/>
            <p:cNvSpPr/>
            <p:nvPr/>
          </p:nvSpPr>
          <p:spPr>
            <a:xfrm>
              <a:off x="9601539" y="2319829"/>
              <a:ext cx="25122" cy="25896"/>
            </a:xfrm>
            <a:custGeom>
              <a:avLst/>
              <a:ahLst/>
              <a:rect l="l" t="t" r="r" b="b"/>
              <a:pathLst>
                <a:path w="357" h="368" extrusionOk="0">
                  <a:moveTo>
                    <a:pt x="173" y="1"/>
                  </a:moveTo>
                  <a:cubicBezTo>
                    <a:pt x="86" y="1"/>
                    <a:pt x="0" y="98"/>
                    <a:pt x="0" y="184"/>
                  </a:cubicBezTo>
                  <a:cubicBezTo>
                    <a:pt x="0" y="270"/>
                    <a:pt x="86" y="367"/>
                    <a:pt x="173" y="367"/>
                  </a:cubicBezTo>
                  <a:cubicBezTo>
                    <a:pt x="270" y="367"/>
                    <a:pt x="356" y="270"/>
                    <a:pt x="356" y="184"/>
                  </a:cubicBezTo>
                  <a:cubicBezTo>
                    <a:pt x="356" y="98"/>
                    <a:pt x="270" y="1"/>
                    <a:pt x="17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407" name="Google Shape;2018;p48"/>
            <p:cNvSpPr/>
            <p:nvPr/>
          </p:nvSpPr>
          <p:spPr>
            <a:xfrm>
              <a:off x="9674373" y="2319829"/>
              <a:ext cx="25122" cy="25896"/>
            </a:xfrm>
            <a:custGeom>
              <a:avLst/>
              <a:ahLst/>
              <a:rect l="l" t="t" r="r" b="b"/>
              <a:pathLst>
                <a:path w="357" h="368" extrusionOk="0">
                  <a:moveTo>
                    <a:pt x="173" y="1"/>
                  </a:moveTo>
                  <a:cubicBezTo>
                    <a:pt x="87" y="1"/>
                    <a:pt x="0" y="98"/>
                    <a:pt x="0" y="184"/>
                  </a:cubicBezTo>
                  <a:cubicBezTo>
                    <a:pt x="0" y="270"/>
                    <a:pt x="87" y="367"/>
                    <a:pt x="173" y="367"/>
                  </a:cubicBezTo>
                  <a:cubicBezTo>
                    <a:pt x="270" y="367"/>
                    <a:pt x="356" y="270"/>
                    <a:pt x="356" y="184"/>
                  </a:cubicBezTo>
                  <a:cubicBezTo>
                    <a:pt x="356" y="98"/>
                    <a:pt x="270" y="1"/>
                    <a:pt x="17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408" name="Google Shape;2019;p48"/>
            <p:cNvSpPr/>
            <p:nvPr/>
          </p:nvSpPr>
          <p:spPr>
            <a:xfrm>
              <a:off x="9750232" y="2319829"/>
              <a:ext cx="22096" cy="25896"/>
            </a:xfrm>
            <a:custGeom>
              <a:avLst/>
              <a:ahLst/>
              <a:rect l="l" t="t" r="r" b="b"/>
              <a:pathLst>
                <a:path w="314" h="368" extrusionOk="0">
                  <a:moveTo>
                    <a:pt x="130" y="1"/>
                  </a:moveTo>
                  <a:cubicBezTo>
                    <a:pt x="44" y="1"/>
                    <a:pt x="0" y="98"/>
                    <a:pt x="0" y="184"/>
                  </a:cubicBezTo>
                  <a:cubicBezTo>
                    <a:pt x="0" y="270"/>
                    <a:pt x="44" y="367"/>
                    <a:pt x="130" y="367"/>
                  </a:cubicBezTo>
                  <a:cubicBezTo>
                    <a:pt x="216" y="367"/>
                    <a:pt x="313" y="270"/>
                    <a:pt x="313" y="184"/>
                  </a:cubicBezTo>
                  <a:cubicBezTo>
                    <a:pt x="313" y="98"/>
                    <a:pt x="216" y="1"/>
                    <a:pt x="130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409" name="Google Shape;2020;p48"/>
            <p:cNvSpPr/>
            <p:nvPr/>
          </p:nvSpPr>
          <p:spPr>
            <a:xfrm>
              <a:off x="9234348" y="2395688"/>
              <a:ext cx="22800" cy="22870"/>
            </a:xfrm>
            <a:custGeom>
              <a:avLst/>
              <a:ahLst/>
              <a:rect l="l" t="t" r="r" b="b"/>
              <a:pathLst>
                <a:path w="324" h="325" extrusionOk="0">
                  <a:moveTo>
                    <a:pt x="183" y="1"/>
                  </a:moveTo>
                  <a:cubicBezTo>
                    <a:pt x="54" y="1"/>
                    <a:pt x="0" y="55"/>
                    <a:pt x="0" y="141"/>
                  </a:cubicBezTo>
                  <a:cubicBezTo>
                    <a:pt x="0" y="227"/>
                    <a:pt x="54" y="324"/>
                    <a:pt x="183" y="324"/>
                  </a:cubicBezTo>
                  <a:cubicBezTo>
                    <a:pt x="270" y="324"/>
                    <a:pt x="323" y="227"/>
                    <a:pt x="323" y="141"/>
                  </a:cubicBezTo>
                  <a:cubicBezTo>
                    <a:pt x="323" y="55"/>
                    <a:pt x="270" y="1"/>
                    <a:pt x="18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410" name="Google Shape;2021;p48"/>
            <p:cNvSpPr/>
            <p:nvPr/>
          </p:nvSpPr>
          <p:spPr>
            <a:xfrm>
              <a:off x="9307181" y="2395688"/>
              <a:ext cx="25826" cy="22870"/>
            </a:xfrm>
            <a:custGeom>
              <a:avLst/>
              <a:ahLst/>
              <a:rect l="l" t="t" r="r" b="b"/>
              <a:pathLst>
                <a:path w="367" h="325" extrusionOk="0">
                  <a:moveTo>
                    <a:pt x="183" y="1"/>
                  </a:moveTo>
                  <a:cubicBezTo>
                    <a:pt x="97" y="1"/>
                    <a:pt x="0" y="55"/>
                    <a:pt x="0" y="141"/>
                  </a:cubicBezTo>
                  <a:cubicBezTo>
                    <a:pt x="0" y="227"/>
                    <a:pt x="97" y="324"/>
                    <a:pt x="183" y="324"/>
                  </a:cubicBezTo>
                  <a:cubicBezTo>
                    <a:pt x="270" y="324"/>
                    <a:pt x="367" y="227"/>
                    <a:pt x="367" y="141"/>
                  </a:cubicBezTo>
                  <a:cubicBezTo>
                    <a:pt x="367" y="55"/>
                    <a:pt x="270" y="1"/>
                    <a:pt x="18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411" name="Google Shape;2022;p48"/>
            <p:cNvSpPr/>
            <p:nvPr/>
          </p:nvSpPr>
          <p:spPr>
            <a:xfrm>
              <a:off x="9380014" y="2395688"/>
              <a:ext cx="25052" cy="22870"/>
            </a:xfrm>
            <a:custGeom>
              <a:avLst/>
              <a:ahLst/>
              <a:rect l="l" t="t" r="r" b="b"/>
              <a:pathLst>
                <a:path w="356" h="325" extrusionOk="0">
                  <a:moveTo>
                    <a:pt x="183" y="1"/>
                  </a:moveTo>
                  <a:cubicBezTo>
                    <a:pt x="86" y="1"/>
                    <a:pt x="0" y="55"/>
                    <a:pt x="0" y="141"/>
                  </a:cubicBezTo>
                  <a:cubicBezTo>
                    <a:pt x="0" y="227"/>
                    <a:pt x="86" y="324"/>
                    <a:pt x="183" y="324"/>
                  </a:cubicBezTo>
                  <a:cubicBezTo>
                    <a:pt x="270" y="324"/>
                    <a:pt x="356" y="227"/>
                    <a:pt x="356" y="141"/>
                  </a:cubicBezTo>
                  <a:cubicBezTo>
                    <a:pt x="356" y="55"/>
                    <a:pt x="270" y="1"/>
                    <a:pt x="18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412" name="Google Shape;2023;p48"/>
            <p:cNvSpPr/>
            <p:nvPr/>
          </p:nvSpPr>
          <p:spPr>
            <a:xfrm>
              <a:off x="9455873" y="2395688"/>
              <a:ext cx="22026" cy="22870"/>
            </a:xfrm>
            <a:custGeom>
              <a:avLst/>
              <a:ahLst/>
              <a:rect l="l" t="t" r="r" b="b"/>
              <a:pathLst>
                <a:path w="313" h="325" extrusionOk="0">
                  <a:moveTo>
                    <a:pt x="140" y="1"/>
                  </a:moveTo>
                  <a:cubicBezTo>
                    <a:pt x="43" y="1"/>
                    <a:pt x="0" y="55"/>
                    <a:pt x="0" y="141"/>
                  </a:cubicBezTo>
                  <a:cubicBezTo>
                    <a:pt x="0" y="227"/>
                    <a:pt x="43" y="324"/>
                    <a:pt x="140" y="324"/>
                  </a:cubicBezTo>
                  <a:cubicBezTo>
                    <a:pt x="227" y="324"/>
                    <a:pt x="313" y="227"/>
                    <a:pt x="313" y="141"/>
                  </a:cubicBezTo>
                  <a:cubicBezTo>
                    <a:pt x="313" y="55"/>
                    <a:pt x="227" y="1"/>
                    <a:pt x="140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413" name="Google Shape;2024;p48"/>
            <p:cNvSpPr/>
            <p:nvPr/>
          </p:nvSpPr>
          <p:spPr>
            <a:xfrm>
              <a:off x="9528706" y="2395688"/>
              <a:ext cx="22026" cy="22870"/>
            </a:xfrm>
            <a:custGeom>
              <a:avLst/>
              <a:ahLst/>
              <a:rect l="l" t="t" r="r" b="b"/>
              <a:pathLst>
                <a:path w="313" h="325" extrusionOk="0">
                  <a:moveTo>
                    <a:pt x="184" y="1"/>
                  </a:moveTo>
                  <a:cubicBezTo>
                    <a:pt x="86" y="1"/>
                    <a:pt x="0" y="55"/>
                    <a:pt x="0" y="141"/>
                  </a:cubicBezTo>
                  <a:cubicBezTo>
                    <a:pt x="0" y="227"/>
                    <a:pt x="86" y="324"/>
                    <a:pt x="184" y="324"/>
                  </a:cubicBezTo>
                  <a:cubicBezTo>
                    <a:pt x="270" y="324"/>
                    <a:pt x="313" y="227"/>
                    <a:pt x="313" y="141"/>
                  </a:cubicBezTo>
                  <a:cubicBezTo>
                    <a:pt x="313" y="55"/>
                    <a:pt x="270" y="1"/>
                    <a:pt x="184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414" name="Google Shape;2025;p48"/>
            <p:cNvSpPr/>
            <p:nvPr/>
          </p:nvSpPr>
          <p:spPr>
            <a:xfrm>
              <a:off x="9601539" y="2395688"/>
              <a:ext cx="25122" cy="22870"/>
            </a:xfrm>
            <a:custGeom>
              <a:avLst/>
              <a:ahLst/>
              <a:rect l="l" t="t" r="r" b="b"/>
              <a:pathLst>
                <a:path w="357" h="325" extrusionOk="0">
                  <a:moveTo>
                    <a:pt x="173" y="1"/>
                  </a:moveTo>
                  <a:cubicBezTo>
                    <a:pt x="86" y="1"/>
                    <a:pt x="0" y="55"/>
                    <a:pt x="0" y="141"/>
                  </a:cubicBezTo>
                  <a:cubicBezTo>
                    <a:pt x="0" y="227"/>
                    <a:pt x="86" y="324"/>
                    <a:pt x="173" y="324"/>
                  </a:cubicBezTo>
                  <a:cubicBezTo>
                    <a:pt x="270" y="324"/>
                    <a:pt x="356" y="227"/>
                    <a:pt x="356" y="141"/>
                  </a:cubicBezTo>
                  <a:cubicBezTo>
                    <a:pt x="356" y="55"/>
                    <a:pt x="270" y="1"/>
                    <a:pt x="17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415" name="Google Shape;2026;p48"/>
            <p:cNvSpPr/>
            <p:nvPr/>
          </p:nvSpPr>
          <p:spPr>
            <a:xfrm>
              <a:off x="9674373" y="2395688"/>
              <a:ext cx="25122" cy="22870"/>
            </a:xfrm>
            <a:custGeom>
              <a:avLst/>
              <a:ahLst/>
              <a:rect l="l" t="t" r="r" b="b"/>
              <a:pathLst>
                <a:path w="357" h="325" extrusionOk="0">
                  <a:moveTo>
                    <a:pt x="173" y="1"/>
                  </a:moveTo>
                  <a:cubicBezTo>
                    <a:pt x="87" y="1"/>
                    <a:pt x="0" y="55"/>
                    <a:pt x="0" y="141"/>
                  </a:cubicBezTo>
                  <a:cubicBezTo>
                    <a:pt x="0" y="227"/>
                    <a:pt x="87" y="324"/>
                    <a:pt x="173" y="324"/>
                  </a:cubicBezTo>
                  <a:cubicBezTo>
                    <a:pt x="270" y="324"/>
                    <a:pt x="356" y="227"/>
                    <a:pt x="356" y="141"/>
                  </a:cubicBezTo>
                  <a:cubicBezTo>
                    <a:pt x="356" y="55"/>
                    <a:pt x="270" y="1"/>
                    <a:pt x="17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416" name="Google Shape;2027;p48"/>
            <p:cNvSpPr/>
            <p:nvPr/>
          </p:nvSpPr>
          <p:spPr>
            <a:xfrm>
              <a:off x="9750232" y="2395688"/>
              <a:ext cx="22096" cy="22870"/>
            </a:xfrm>
            <a:custGeom>
              <a:avLst/>
              <a:ahLst/>
              <a:rect l="l" t="t" r="r" b="b"/>
              <a:pathLst>
                <a:path w="314" h="325" extrusionOk="0">
                  <a:moveTo>
                    <a:pt x="130" y="1"/>
                  </a:moveTo>
                  <a:cubicBezTo>
                    <a:pt x="44" y="1"/>
                    <a:pt x="0" y="55"/>
                    <a:pt x="0" y="141"/>
                  </a:cubicBezTo>
                  <a:cubicBezTo>
                    <a:pt x="0" y="227"/>
                    <a:pt x="44" y="324"/>
                    <a:pt x="130" y="324"/>
                  </a:cubicBezTo>
                  <a:cubicBezTo>
                    <a:pt x="216" y="324"/>
                    <a:pt x="313" y="227"/>
                    <a:pt x="313" y="141"/>
                  </a:cubicBezTo>
                  <a:cubicBezTo>
                    <a:pt x="313" y="55"/>
                    <a:pt x="216" y="1"/>
                    <a:pt x="130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417" name="Google Shape;2028;p48"/>
            <p:cNvSpPr/>
            <p:nvPr/>
          </p:nvSpPr>
          <p:spPr>
            <a:xfrm>
              <a:off x="9234348" y="2468521"/>
              <a:ext cx="22800" cy="22096"/>
            </a:xfrm>
            <a:custGeom>
              <a:avLst/>
              <a:ahLst/>
              <a:rect l="l" t="t" r="r" b="b"/>
              <a:pathLst>
                <a:path w="324" h="314" extrusionOk="0">
                  <a:moveTo>
                    <a:pt x="183" y="1"/>
                  </a:moveTo>
                  <a:cubicBezTo>
                    <a:pt x="54" y="1"/>
                    <a:pt x="0" y="98"/>
                    <a:pt x="0" y="184"/>
                  </a:cubicBezTo>
                  <a:cubicBezTo>
                    <a:pt x="0" y="270"/>
                    <a:pt x="54" y="313"/>
                    <a:pt x="183" y="313"/>
                  </a:cubicBezTo>
                  <a:cubicBezTo>
                    <a:pt x="270" y="313"/>
                    <a:pt x="323" y="270"/>
                    <a:pt x="323" y="184"/>
                  </a:cubicBezTo>
                  <a:cubicBezTo>
                    <a:pt x="323" y="98"/>
                    <a:pt x="270" y="1"/>
                    <a:pt x="18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418" name="Google Shape;2029;p48"/>
            <p:cNvSpPr/>
            <p:nvPr/>
          </p:nvSpPr>
          <p:spPr>
            <a:xfrm>
              <a:off x="9307181" y="2468521"/>
              <a:ext cx="25826" cy="22096"/>
            </a:xfrm>
            <a:custGeom>
              <a:avLst/>
              <a:ahLst/>
              <a:rect l="l" t="t" r="r" b="b"/>
              <a:pathLst>
                <a:path w="367" h="314" extrusionOk="0">
                  <a:moveTo>
                    <a:pt x="183" y="1"/>
                  </a:moveTo>
                  <a:cubicBezTo>
                    <a:pt x="97" y="1"/>
                    <a:pt x="0" y="98"/>
                    <a:pt x="0" y="184"/>
                  </a:cubicBezTo>
                  <a:cubicBezTo>
                    <a:pt x="0" y="270"/>
                    <a:pt x="97" y="313"/>
                    <a:pt x="183" y="313"/>
                  </a:cubicBezTo>
                  <a:cubicBezTo>
                    <a:pt x="270" y="313"/>
                    <a:pt x="367" y="270"/>
                    <a:pt x="367" y="184"/>
                  </a:cubicBezTo>
                  <a:cubicBezTo>
                    <a:pt x="367" y="98"/>
                    <a:pt x="270" y="1"/>
                    <a:pt x="18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419" name="Google Shape;2030;p48"/>
            <p:cNvSpPr/>
            <p:nvPr/>
          </p:nvSpPr>
          <p:spPr>
            <a:xfrm>
              <a:off x="9380014" y="2468521"/>
              <a:ext cx="25052" cy="22096"/>
            </a:xfrm>
            <a:custGeom>
              <a:avLst/>
              <a:ahLst/>
              <a:rect l="l" t="t" r="r" b="b"/>
              <a:pathLst>
                <a:path w="356" h="314" extrusionOk="0">
                  <a:moveTo>
                    <a:pt x="183" y="1"/>
                  </a:moveTo>
                  <a:cubicBezTo>
                    <a:pt x="86" y="1"/>
                    <a:pt x="0" y="98"/>
                    <a:pt x="0" y="184"/>
                  </a:cubicBezTo>
                  <a:cubicBezTo>
                    <a:pt x="0" y="270"/>
                    <a:pt x="86" y="313"/>
                    <a:pt x="183" y="313"/>
                  </a:cubicBezTo>
                  <a:cubicBezTo>
                    <a:pt x="270" y="313"/>
                    <a:pt x="356" y="270"/>
                    <a:pt x="356" y="184"/>
                  </a:cubicBezTo>
                  <a:cubicBezTo>
                    <a:pt x="356" y="98"/>
                    <a:pt x="270" y="1"/>
                    <a:pt x="18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420" name="Google Shape;2031;p48"/>
            <p:cNvSpPr/>
            <p:nvPr/>
          </p:nvSpPr>
          <p:spPr>
            <a:xfrm>
              <a:off x="9455873" y="2468521"/>
              <a:ext cx="22026" cy="22096"/>
            </a:xfrm>
            <a:custGeom>
              <a:avLst/>
              <a:ahLst/>
              <a:rect l="l" t="t" r="r" b="b"/>
              <a:pathLst>
                <a:path w="313" h="314" extrusionOk="0">
                  <a:moveTo>
                    <a:pt x="140" y="1"/>
                  </a:moveTo>
                  <a:cubicBezTo>
                    <a:pt x="43" y="1"/>
                    <a:pt x="0" y="98"/>
                    <a:pt x="0" y="184"/>
                  </a:cubicBezTo>
                  <a:cubicBezTo>
                    <a:pt x="0" y="270"/>
                    <a:pt x="43" y="313"/>
                    <a:pt x="140" y="313"/>
                  </a:cubicBezTo>
                  <a:cubicBezTo>
                    <a:pt x="227" y="313"/>
                    <a:pt x="313" y="270"/>
                    <a:pt x="313" y="184"/>
                  </a:cubicBezTo>
                  <a:cubicBezTo>
                    <a:pt x="313" y="98"/>
                    <a:pt x="227" y="1"/>
                    <a:pt x="140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421" name="Google Shape;2032;p48"/>
            <p:cNvSpPr/>
            <p:nvPr/>
          </p:nvSpPr>
          <p:spPr>
            <a:xfrm>
              <a:off x="9528706" y="2468521"/>
              <a:ext cx="22026" cy="22096"/>
            </a:xfrm>
            <a:custGeom>
              <a:avLst/>
              <a:ahLst/>
              <a:rect l="l" t="t" r="r" b="b"/>
              <a:pathLst>
                <a:path w="313" h="314" extrusionOk="0">
                  <a:moveTo>
                    <a:pt x="184" y="1"/>
                  </a:moveTo>
                  <a:cubicBezTo>
                    <a:pt x="86" y="1"/>
                    <a:pt x="0" y="98"/>
                    <a:pt x="0" y="184"/>
                  </a:cubicBezTo>
                  <a:cubicBezTo>
                    <a:pt x="0" y="270"/>
                    <a:pt x="86" y="313"/>
                    <a:pt x="184" y="313"/>
                  </a:cubicBezTo>
                  <a:cubicBezTo>
                    <a:pt x="270" y="313"/>
                    <a:pt x="313" y="270"/>
                    <a:pt x="313" y="184"/>
                  </a:cubicBezTo>
                  <a:cubicBezTo>
                    <a:pt x="313" y="98"/>
                    <a:pt x="270" y="1"/>
                    <a:pt x="184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422" name="Google Shape;2033;p48"/>
            <p:cNvSpPr/>
            <p:nvPr/>
          </p:nvSpPr>
          <p:spPr>
            <a:xfrm>
              <a:off x="9601539" y="2468521"/>
              <a:ext cx="25122" cy="22096"/>
            </a:xfrm>
            <a:custGeom>
              <a:avLst/>
              <a:ahLst/>
              <a:rect l="l" t="t" r="r" b="b"/>
              <a:pathLst>
                <a:path w="357" h="314" extrusionOk="0">
                  <a:moveTo>
                    <a:pt x="173" y="1"/>
                  </a:moveTo>
                  <a:cubicBezTo>
                    <a:pt x="86" y="1"/>
                    <a:pt x="0" y="98"/>
                    <a:pt x="0" y="184"/>
                  </a:cubicBezTo>
                  <a:cubicBezTo>
                    <a:pt x="0" y="270"/>
                    <a:pt x="86" y="313"/>
                    <a:pt x="173" y="313"/>
                  </a:cubicBezTo>
                  <a:cubicBezTo>
                    <a:pt x="270" y="313"/>
                    <a:pt x="356" y="270"/>
                    <a:pt x="356" y="184"/>
                  </a:cubicBezTo>
                  <a:cubicBezTo>
                    <a:pt x="356" y="98"/>
                    <a:pt x="270" y="1"/>
                    <a:pt x="17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423" name="Google Shape;2034;p48"/>
            <p:cNvSpPr/>
            <p:nvPr/>
          </p:nvSpPr>
          <p:spPr>
            <a:xfrm>
              <a:off x="9674373" y="2468521"/>
              <a:ext cx="25122" cy="22096"/>
            </a:xfrm>
            <a:custGeom>
              <a:avLst/>
              <a:ahLst/>
              <a:rect l="l" t="t" r="r" b="b"/>
              <a:pathLst>
                <a:path w="357" h="314" extrusionOk="0">
                  <a:moveTo>
                    <a:pt x="173" y="1"/>
                  </a:moveTo>
                  <a:cubicBezTo>
                    <a:pt x="87" y="1"/>
                    <a:pt x="0" y="98"/>
                    <a:pt x="0" y="184"/>
                  </a:cubicBezTo>
                  <a:cubicBezTo>
                    <a:pt x="0" y="270"/>
                    <a:pt x="87" y="313"/>
                    <a:pt x="173" y="313"/>
                  </a:cubicBezTo>
                  <a:cubicBezTo>
                    <a:pt x="270" y="313"/>
                    <a:pt x="356" y="270"/>
                    <a:pt x="356" y="184"/>
                  </a:cubicBezTo>
                  <a:cubicBezTo>
                    <a:pt x="356" y="98"/>
                    <a:pt x="270" y="1"/>
                    <a:pt x="17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424" name="Google Shape;2035;p48"/>
            <p:cNvSpPr/>
            <p:nvPr/>
          </p:nvSpPr>
          <p:spPr>
            <a:xfrm>
              <a:off x="9750232" y="2468521"/>
              <a:ext cx="22096" cy="22096"/>
            </a:xfrm>
            <a:custGeom>
              <a:avLst/>
              <a:ahLst/>
              <a:rect l="l" t="t" r="r" b="b"/>
              <a:pathLst>
                <a:path w="314" h="314" extrusionOk="0">
                  <a:moveTo>
                    <a:pt x="130" y="1"/>
                  </a:moveTo>
                  <a:cubicBezTo>
                    <a:pt x="44" y="1"/>
                    <a:pt x="0" y="98"/>
                    <a:pt x="0" y="184"/>
                  </a:cubicBezTo>
                  <a:cubicBezTo>
                    <a:pt x="0" y="270"/>
                    <a:pt x="44" y="313"/>
                    <a:pt x="130" y="313"/>
                  </a:cubicBezTo>
                  <a:cubicBezTo>
                    <a:pt x="216" y="313"/>
                    <a:pt x="313" y="270"/>
                    <a:pt x="313" y="184"/>
                  </a:cubicBezTo>
                  <a:cubicBezTo>
                    <a:pt x="313" y="98"/>
                    <a:pt x="216" y="1"/>
                    <a:pt x="130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425" name="Google Shape;2036;p48"/>
            <p:cNvSpPr/>
            <p:nvPr/>
          </p:nvSpPr>
          <p:spPr>
            <a:xfrm>
              <a:off x="9234348" y="2541354"/>
              <a:ext cx="22800" cy="25122"/>
            </a:xfrm>
            <a:custGeom>
              <a:avLst/>
              <a:ahLst/>
              <a:rect l="l" t="t" r="r" b="b"/>
              <a:pathLst>
                <a:path w="324" h="357" extrusionOk="0">
                  <a:moveTo>
                    <a:pt x="183" y="1"/>
                  </a:moveTo>
                  <a:cubicBezTo>
                    <a:pt x="54" y="1"/>
                    <a:pt x="0" y="87"/>
                    <a:pt x="0" y="184"/>
                  </a:cubicBezTo>
                  <a:cubicBezTo>
                    <a:pt x="0" y="270"/>
                    <a:pt x="54" y="357"/>
                    <a:pt x="183" y="357"/>
                  </a:cubicBezTo>
                  <a:cubicBezTo>
                    <a:pt x="270" y="357"/>
                    <a:pt x="323" y="270"/>
                    <a:pt x="323" y="184"/>
                  </a:cubicBezTo>
                  <a:cubicBezTo>
                    <a:pt x="323" y="87"/>
                    <a:pt x="270" y="1"/>
                    <a:pt x="18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426" name="Google Shape;2037;p48"/>
            <p:cNvSpPr/>
            <p:nvPr/>
          </p:nvSpPr>
          <p:spPr>
            <a:xfrm>
              <a:off x="9307181" y="2541354"/>
              <a:ext cx="25826" cy="25122"/>
            </a:xfrm>
            <a:custGeom>
              <a:avLst/>
              <a:ahLst/>
              <a:rect l="l" t="t" r="r" b="b"/>
              <a:pathLst>
                <a:path w="367" h="357" extrusionOk="0">
                  <a:moveTo>
                    <a:pt x="183" y="1"/>
                  </a:moveTo>
                  <a:cubicBezTo>
                    <a:pt x="97" y="1"/>
                    <a:pt x="0" y="87"/>
                    <a:pt x="0" y="184"/>
                  </a:cubicBezTo>
                  <a:cubicBezTo>
                    <a:pt x="0" y="270"/>
                    <a:pt x="97" y="357"/>
                    <a:pt x="183" y="357"/>
                  </a:cubicBezTo>
                  <a:cubicBezTo>
                    <a:pt x="270" y="357"/>
                    <a:pt x="367" y="270"/>
                    <a:pt x="367" y="184"/>
                  </a:cubicBezTo>
                  <a:cubicBezTo>
                    <a:pt x="367" y="87"/>
                    <a:pt x="270" y="1"/>
                    <a:pt x="18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427" name="Google Shape;2038;p48"/>
            <p:cNvSpPr/>
            <p:nvPr/>
          </p:nvSpPr>
          <p:spPr>
            <a:xfrm>
              <a:off x="9380014" y="2541354"/>
              <a:ext cx="25052" cy="25122"/>
            </a:xfrm>
            <a:custGeom>
              <a:avLst/>
              <a:ahLst/>
              <a:rect l="l" t="t" r="r" b="b"/>
              <a:pathLst>
                <a:path w="356" h="357" extrusionOk="0">
                  <a:moveTo>
                    <a:pt x="183" y="1"/>
                  </a:moveTo>
                  <a:cubicBezTo>
                    <a:pt x="86" y="1"/>
                    <a:pt x="0" y="87"/>
                    <a:pt x="0" y="184"/>
                  </a:cubicBezTo>
                  <a:cubicBezTo>
                    <a:pt x="0" y="270"/>
                    <a:pt x="86" y="357"/>
                    <a:pt x="183" y="357"/>
                  </a:cubicBezTo>
                  <a:cubicBezTo>
                    <a:pt x="270" y="357"/>
                    <a:pt x="356" y="270"/>
                    <a:pt x="356" y="184"/>
                  </a:cubicBezTo>
                  <a:cubicBezTo>
                    <a:pt x="356" y="87"/>
                    <a:pt x="270" y="1"/>
                    <a:pt x="18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428" name="Google Shape;2039;p48"/>
            <p:cNvSpPr/>
            <p:nvPr/>
          </p:nvSpPr>
          <p:spPr>
            <a:xfrm>
              <a:off x="9455873" y="2541354"/>
              <a:ext cx="22026" cy="25122"/>
            </a:xfrm>
            <a:custGeom>
              <a:avLst/>
              <a:ahLst/>
              <a:rect l="l" t="t" r="r" b="b"/>
              <a:pathLst>
                <a:path w="313" h="357" extrusionOk="0">
                  <a:moveTo>
                    <a:pt x="140" y="1"/>
                  </a:moveTo>
                  <a:cubicBezTo>
                    <a:pt x="43" y="1"/>
                    <a:pt x="0" y="87"/>
                    <a:pt x="0" y="184"/>
                  </a:cubicBezTo>
                  <a:cubicBezTo>
                    <a:pt x="0" y="270"/>
                    <a:pt x="43" y="357"/>
                    <a:pt x="140" y="357"/>
                  </a:cubicBezTo>
                  <a:cubicBezTo>
                    <a:pt x="227" y="357"/>
                    <a:pt x="313" y="270"/>
                    <a:pt x="313" y="184"/>
                  </a:cubicBezTo>
                  <a:cubicBezTo>
                    <a:pt x="313" y="87"/>
                    <a:pt x="227" y="1"/>
                    <a:pt x="140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429" name="Google Shape;2040;p48"/>
            <p:cNvSpPr/>
            <p:nvPr/>
          </p:nvSpPr>
          <p:spPr>
            <a:xfrm>
              <a:off x="9528706" y="2541354"/>
              <a:ext cx="22026" cy="25122"/>
            </a:xfrm>
            <a:custGeom>
              <a:avLst/>
              <a:ahLst/>
              <a:rect l="l" t="t" r="r" b="b"/>
              <a:pathLst>
                <a:path w="313" h="357" extrusionOk="0">
                  <a:moveTo>
                    <a:pt x="184" y="1"/>
                  </a:moveTo>
                  <a:cubicBezTo>
                    <a:pt x="86" y="1"/>
                    <a:pt x="0" y="87"/>
                    <a:pt x="0" y="184"/>
                  </a:cubicBezTo>
                  <a:cubicBezTo>
                    <a:pt x="0" y="270"/>
                    <a:pt x="86" y="357"/>
                    <a:pt x="184" y="357"/>
                  </a:cubicBezTo>
                  <a:cubicBezTo>
                    <a:pt x="270" y="357"/>
                    <a:pt x="313" y="270"/>
                    <a:pt x="313" y="184"/>
                  </a:cubicBezTo>
                  <a:cubicBezTo>
                    <a:pt x="313" y="87"/>
                    <a:pt x="270" y="1"/>
                    <a:pt x="184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430" name="Google Shape;2041;p48"/>
            <p:cNvSpPr/>
            <p:nvPr/>
          </p:nvSpPr>
          <p:spPr>
            <a:xfrm>
              <a:off x="9601539" y="2541354"/>
              <a:ext cx="25122" cy="25122"/>
            </a:xfrm>
            <a:custGeom>
              <a:avLst/>
              <a:ahLst/>
              <a:rect l="l" t="t" r="r" b="b"/>
              <a:pathLst>
                <a:path w="357" h="357" extrusionOk="0">
                  <a:moveTo>
                    <a:pt x="173" y="1"/>
                  </a:moveTo>
                  <a:cubicBezTo>
                    <a:pt x="86" y="1"/>
                    <a:pt x="0" y="87"/>
                    <a:pt x="0" y="184"/>
                  </a:cubicBezTo>
                  <a:cubicBezTo>
                    <a:pt x="0" y="270"/>
                    <a:pt x="86" y="357"/>
                    <a:pt x="173" y="357"/>
                  </a:cubicBezTo>
                  <a:cubicBezTo>
                    <a:pt x="270" y="357"/>
                    <a:pt x="356" y="270"/>
                    <a:pt x="356" y="184"/>
                  </a:cubicBezTo>
                  <a:cubicBezTo>
                    <a:pt x="356" y="87"/>
                    <a:pt x="270" y="1"/>
                    <a:pt x="17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431" name="Google Shape;2042;p48"/>
            <p:cNvSpPr/>
            <p:nvPr/>
          </p:nvSpPr>
          <p:spPr>
            <a:xfrm>
              <a:off x="9674373" y="2541354"/>
              <a:ext cx="25122" cy="25122"/>
            </a:xfrm>
            <a:custGeom>
              <a:avLst/>
              <a:ahLst/>
              <a:rect l="l" t="t" r="r" b="b"/>
              <a:pathLst>
                <a:path w="357" h="357" extrusionOk="0">
                  <a:moveTo>
                    <a:pt x="173" y="1"/>
                  </a:moveTo>
                  <a:cubicBezTo>
                    <a:pt x="87" y="1"/>
                    <a:pt x="0" y="87"/>
                    <a:pt x="0" y="184"/>
                  </a:cubicBezTo>
                  <a:cubicBezTo>
                    <a:pt x="0" y="270"/>
                    <a:pt x="87" y="357"/>
                    <a:pt x="173" y="357"/>
                  </a:cubicBezTo>
                  <a:cubicBezTo>
                    <a:pt x="270" y="357"/>
                    <a:pt x="356" y="270"/>
                    <a:pt x="356" y="184"/>
                  </a:cubicBezTo>
                  <a:cubicBezTo>
                    <a:pt x="356" y="87"/>
                    <a:pt x="270" y="1"/>
                    <a:pt x="17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432" name="Google Shape;2043;p48"/>
            <p:cNvSpPr/>
            <p:nvPr/>
          </p:nvSpPr>
          <p:spPr>
            <a:xfrm>
              <a:off x="9750232" y="2541354"/>
              <a:ext cx="22096" cy="25122"/>
            </a:xfrm>
            <a:custGeom>
              <a:avLst/>
              <a:ahLst/>
              <a:rect l="l" t="t" r="r" b="b"/>
              <a:pathLst>
                <a:path w="314" h="357" extrusionOk="0">
                  <a:moveTo>
                    <a:pt x="130" y="1"/>
                  </a:moveTo>
                  <a:cubicBezTo>
                    <a:pt x="44" y="1"/>
                    <a:pt x="0" y="87"/>
                    <a:pt x="0" y="184"/>
                  </a:cubicBezTo>
                  <a:cubicBezTo>
                    <a:pt x="0" y="270"/>
                    <a:pt x="44" y="357"/>
                    <a:pt x="130" y="357"/>
                  </a:cubicBezTo>
                  <a:cubicBezTo>
                    <a:pt x="216" y="357"/>
                    <a:pt x="313" y="270"/>
                    <a:pt x="313" y="184"/>
                  </a:cubicBezTo>
                  <a:cubicBezTo>
                    <a:pt x="313" y="87"/>
                    <a:pt x="216" y="1"/>
                    <a:pt x="130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433" name="Google Shape;2044;p48"/>
            <p:cNvSpPr/>
            <p:nvPr/>
          </p:nvSpPr>
          <p:spPr>
            <a:xfrm>
              <a:off x="9234348" y="2614187"/>
              <a:ext cx="22800" cy="25122"/>
            </a:xfrm>
            <a:custGeom>
              <a:avLst/>
              <a:ahLst/>
              <a:rect l="l" t="t" r="r" b="b"/>
              <a:pathLst>
                <a:path w="324" h="357" extrusionOk="0">
                  <a:moveTo>
                    <a:pt x="183" y="1"/>
                  </a:moveTo>
                  <a:cubicBezTo>
                    <a:pt x="54" y="1"/>
                    <a:pt x="0" y="87"/>
                    <a:pt x="0" y="184"/>
                  </a:cubicBezTo>
                  <a:cubicBezTo>
                    <a:pt x="0" y="270"/>
                    <a:pt x="54" y="357"/>
                    <a:pt x="183" y="357"/>
                  </a:cubicBezTo>
                  <a:cubicBezTo>
                    <a:pt x="270" y="357"/>
                    <a:pt x="323" y="270"/>
                    <a:pt x="323" y="184"/>
                  </a:cubicBezTo>
                  <a:cubicBezTo>
                    <a:pt x="323" y="87"/>
                    <a:pt x="270" y="1"/>
                    <a:pt x="18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434" name="Google Shape;2045;p48"/>
            <p:cNvSpPr/>
            <p:nvPr/>
          </p:nvSpPr>
          <p:spPr>
            <a:xfrm>
              <a:off x="9307181" y="2614187"/>
              <a:ext cx="25826" cy="25122"/>
            </a:xfrm>
            <a:custGeom>
              <a:avLst/>
              <a:ahLst/>
              <a:rect l="l" t="t" r="r" b="b"/>
              <a:pathLst>
                <a:path w="367" h="357" extrusionOk="0">
                  <a:moveTo>
                    <a:pt x="183" y="1"/>
                  </a:moveTo>
                  <a:cubicBezTo>
                    <a:pt x="97" y="1"/>
                    <a:pt x="0" y="87"/>
                    <a:pt x="0" y="184"/>
                  </a:cubicBezTo>
                  <a:cubicBezTo>
                    <a:pt x="0" y="270"/>
                    <a:pt x="97" y="357"/>
                    <a:pt x="183" y="357"/>
                  </a:cubicBezTo>
                  <a:cubicBezTo>
                    <a:pt x="270" y="357"/>
                    <a:pt x="367" y="270"/>
                    <a:pt x="367" y="184"/>
                  </a:cubicBezTo>
                  <a:cubicBezTo>
                    <a:pt x="367" y="87"/>
                    <a:pt x="270" y="1"/>
                    <a:pt x="18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435" name="Google Shape;2046;p48"/>
            <p:cNvSpPr/>
            <p:nvPr/>
          </p:nvSpPr>
          <p:spPr>
            <a:xfrm>
              <a:off x="9380014" y="2614187"/>
              <a:ext cx="25052" cy="25122"/>
            </a:xfrm>
            <a:custGeom>
              <a:avLst/>
              <a:ahLst/>
              <a:rect l="l" t="t" r="r" b="b"/>
              <a:pathLst>
                <a:path w="356" h="357" extrusionOk="0">
                  <a:moveTo>
                    <a:pt x="183" y="1"/>
                  </a:moveTo>
                  <a:cubicBezTo>
                    <a:pt x="86" y="1"/>
                    <a:pt x="0" y="87"/>
                    <a:pt x="0" y="184"/>
                  </a:cubicBezTo>
                  <a:cubicBezTo>
                    <a:pt x="0" y="270"/>
                    <a:pt x="86" y="357"/>
                    <a:pt x="183" y="357"/>
                  </a:cubicBezTo>
                  <a:cubicBezTo>
                    <a:pt x="270" y="357"/>
                    <a:pt x="356" y="270"/>
                    <a:pt x="356" y="184"/>
                  </a:cubicBezTo>
                  <a:cubicBezTo>
                    <a:pt x="356" y="87"/>
                    <a:pt x="270" y="1"/>
                    <a:pt x="18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436" name="Google Shape;2047;p48"/>
            <p:cNvSpPr/>
            <p:nvPr/>
          </p:nvSpPr>
          <p:spPr>
            <a:xfrm>
              <a:off x="9455873" y="2614187"/>
              <a:ext cx="22026" cy="25122"/>
            </a:xfrm>
            <a:custGeom>
              <a:avLst/>
              <a:ahLst/>
              <a:rect l="l" t="t" r="r" b="b"/>
              <a:pathLst>
                <a:path w="313" h="357" extrusionOk="0">
                  <a:moveTo>
                    <a:pt x="140" y="1"/>
                  </a:moveTo>
                  <a:cubicBezTo>
                    <a:pt x="43" y="1"/>
                    <a:pt x="0" y="87"/>
                    <a:pt x="0" y="184"/>
                  </a:cubicBezTo>
                  <a:cubicBezTo>
                    <a:pt x="0" y="270"/>
                    <a:pt x="43" y="357"/>
                    <a:pt x="140" y="357"/>
                  </a:cubicBezTo>
                  <a:cubicBezTo>
                    <a:pt x="227" y="357"/>
                    <a:pt x="313" y="270"/>
                    <a:pt x="313" y="184"/>
                  </a:cubicBezTo>
                  <a:cubicBezTo>
                    <a:pt x="313" y="87"/>
                    <a:pt x="227" y="1"/>
                    <a:pt x="140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437" name="Google Shape;2048;p48"/>
            <p:cNvSpPr/>
            <p:nvPr/>
          </p:nvSpPr>
          <p:spPr>
            <a:xfrm>
              <a:off x="9528706" y="2614187"/>
              <a:ext cx="22026" cy="25122"/>
            </a:xfrm>
            <a:custGeom>
              <a:avLst/>
              <a:ahLst/>
              <a:rect l="l" t="t" r="r" b="b"/>
              <a:pathLst>
                <a:path w="313" h="357" extrusionOk="0">
                  <a:moveTo>
                    <a:pt x="184" y="1"/>
                  </a:moveTo>
                  <a:cubicBezTo>
                    <a:pt x="86" y="1"/>
                    <a:pt x="0" y="87"/>
                    <a:pt x="0" y="184"/>
                  </a:cubicBezTo>
                  <a:cubicBezTo>
                    <a:pt x="0" y="270"/>
                    <a:pt x="86" y="357"/>
                    <a:pt x="184" y="357"/>
                  </a:cubicBezTo>
                  <a:cubicBezTo>
                    <a:pt x="270" y="357"/>
                    <a:pt x="313" y="270"/>
                    <a:pt x="313" y="184"/>
                  </a:cubicBezTo>
                  <a:cubicBezTo>
                    <a:pt x="313" y="87"/>
                    <a:pt x="270" y="1"/>
                    <a:pt x="184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438" name="Google Shape;2049;p48"/>
            <p:cNvSpPr/>
            <p:nvPr/>
          </p:nvSpPr>
          <p:spPr>
            <a:xfrm>
              <a:off x="9601539" y="2614187"/>
              <a:ext cx="25122" cy="25122"/>
            </a:xfrm>
            <a:custGeom>
              <a:avLst/>
              <a:ahLst/>
              <a:rect l="l" t="t" r="r" b="b"/>
              <a:pathLst>
                <a:path w="357" h="357" extrusionOk="0">
                  <a:moveTo>
                    <a:pt x="173" y="1"/>
                  </a:moveTo>
                  <a:cubicBezTo>
                    <a:pt x="86" y="1"/>
                    <a:pt x="0" y="87"/>
                    <a:pt x="0" y="184"/>
                  </a:cubicBezTo>
                  <a:cubicBezTo>
                    <a:pt x="0" y="270"/>
                    <a:pt x="86" y="357"/>
                    <a:pt x="173" y="357"/>
                  </a:cubicBezTo>
                  <a:cubicBezTo>
                    <a:pt x="270" y="357"/>
                    <a:pt x="356" y="270"/>
                    <a:pt x="356" y="184"/>
                  </a:cubicBezTo>
                  <a:cubicBezTo>
                    <a:pt x="356" y="87"/>
                    <a:pt x="270" y="1"/>
                    <a:pt x="17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439" name="Google Shape;2050;p48"/>
            <p:cNvSpPr/>
            <p:nvPr/>
          </p:nvSpPr>
          <p:spPr>
            <a:xfrm>
              <a:off x="9674373" y="2614187"/>
              <a:ext cx="25122" cy="25122"/>
            </a:xfrm>
            <a:custGeom>
              <a:avLst/>
              <a:ahLst/>
              <a:rect l="l" t="t" r="r" b="b"/>
              <a:pathLst>
                <a:path w="357" h="357" extrusionOk="0">
                  <a:moveTo>
                    <a:pt x="173" y="1"/>
                  </a:moveTo>
                  <a:cubicBezTo>
                    <a:pt x="87" y="1"/>
                    <a:pt x="0" y="87"/>
                    <a:pt x="0" y="184"/>
                  </a:cubicBezTo>
                  <a:cubicBezTo>
                    <a:pt x="0" y="270"/>
                    <a:pt x="87" y="357"/>
                    <a:pt x="173" y="357"/>
                  </a:cubicBezTo>
                  <a:cubicBezTo>
                    <a:pt x="270" y="357"/>
                    <a:pt x="356" y="270"/>
                    <a:pt x="356" y="184"/>
                  </a:cubicBezTo>
                  <a:cubicBezTo>
                    <a:pt x="356" y="87"/>
                    <a:pt x="270" y="1"/>
                    <a:pt x="17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440" name="Google Shape;2051;p48"/>
            <p:cNvSpPr/>
            <p:nvPr/>
          </p:nvSpPr>
          <p:spPr>
            <a:xfrm>
              <a:off x="9750232" y="2614187"/>
              <a:ext cx="22096" cy="25122"/>
            </a:xfrm>
            <a:custGeom>
              <a:avLst/>
              <a:ahLst/>
              <a:rect l="l" t="t" r="r" b="b"/>
              <a:pathLst>
                <a:path w="314" h="357" extrusionOk="0">
                  <a:moveTo>
                    <a:pt x="130" y="1"/>
                  </a:moveTo>
                  <a:cubicBezTo>
                    <a:pt x="44" y="1"/>
                    <a:pt x="0" y="87"/>
                    <a:pt x="0" y="184"/>
                  </a:cubicBezTo>
                  <a:cubicBezTo>
                    <a:pt x="0" y="270"/>
                    <a:pt x="44" y="357"/>
                    <a:pt x="130" y="357"/>
                  </a:cubicBezTo>
                  <a:cubicBezTo>
                    <a:pt x="216" y="357"/>
                    <a:pt x="313" y="270"/>
                    <a:pt x="313" y="184"/>
                  </a:cubicBezTo>
                  <a:cubicBezTo>
                    <a:pt x="313" y="87"/>
                    <a:pt x="216" y="1"/>
                    <a:pt x="130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441" name="Google Shape;2052;p48"/>
            <p:cNvSpPr/>
            <p:nvPr/>
          </p:nvSpPr>
          <p:spPr>
            <a:xfrm>
              <a:off x="9234348" y="2690046"/>
              <a:ext cx="22800" cy="22096"/>
            </a:xfrm>
            <a:custGeom>
              <a:avLst/>
              <a:ahLst/>
              <a:rect l="l" t="t" r="r" b="b"/>
              <a:pathLst>
                <a:path w="324" h="314" extrusionOk="0">
                  <a:moveTo>
                    <a:pt x="183" y="1"/>
                  </a:moveTo>
                  <a:cubicBezTo>
                    <a:pt x="54" y="1"/>
                    <a:pt x="0" y="44"/>
                    <a:pt x="0" y="130"/>
                  </a:cubicBezTo>
                  <a:cubicBezTo>
                    <a:pt x="0" y="270"/>
                    <a:pt x="54" y="314"/>
                    <a:pt x="183" y="314"/>
                  </a:cubicBezTo>
                  <a:cubicBezTo>
                    <a:pt x="270" y="314"/>
                    <a:pt x="323" y="270"/>
                    <a:pt x="323" y="130"/>
                  </a:cubicBezTo>
                  <a:cubicBezTo>
                    <a:pt x="323" y="44"/>
                    <a:pt x="270" y="1"/>
                    <a:pt x="18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442" name="Google Shape;2053;p48"/>
            <p:cNvSpPr/>
            <p:nvPr/>
          </p:nvSpPr>
          <p:spPr>
            <a:xfrm>
              <a:off x="9307181" y="2690046"/>
              <a:ext cx="25826" cy="22096"/>
            </a:xfrm>
            <a:custGeom>
              <a:avLst/>
              <a:ahLst/>
              <a:rect l="l" t="t" r="r" b="b"/>
              <a:pathLst>
                <a:path w="367" h="314" extrusionOk="0">
                  <a:moveTo>
                    <a:pt x="183" y="1"/>
                  </a:moveTo>
                  <a:cubicBezTo>
                    <a:pt x="97" y="1"/>
                    <a:pt x="0" y="44"/>
                    <a:pt x="0" y="130"/>
                  </a:cubicBezTo>
                  <a:cubicBezTo>
                    <a:pt x="0" y="270"/>
                    <a:pt x="97" y="314"/>
                    <a:pt x="183" y="314"/>
                  </a:cubicBezTo>
                  <a:cubicBezTo>
                    <a:pt x="270" y="314"/>
                    <a:pt x="367" y="270"/>
                    <a:pt x="367" y="130"/>
                  </a:cubicBezTo>
                  <a:cubicBezTo>
                    <a:pt x="367" y="44"/>
                    <a:pt x="270" y="1"/>
                    <a:pt x="18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443" name="Google Shape;2054;p48"/>
            <p:cNvSpPr/>
            <p:nvPr/>
          </p:nvSpPr>
          <p:spPr>
            <a:xfrm>
              <a:off x="9380014" y="2690046"/>
              <a:ext cx="25052" cy="22096"/>
            </a:xfrm>
            <a:custGeom>
              <a:avLst/>
              <a:ahLst/>
              <a:rect l="l" t="t" r="r" b="b"/>
              <a:pathLst>
                <a:path w="356" h="314" extrusionOk="0">
                  <a:moveTo>
                    <a:pt x="183" y="1"/>
                  </a:moveTo>
                  <a:cubicBezTo>
                    <a:pt x="86" y="1"/>
                    <a:pt x="0" y="44"/>
                    <a:pt x="0" y="130"/>
                  </a:cubicBezTo>
                  <a:cubicBezTo>
                    <a:pt x="0" y="270"/>
                    <a:pt x="86" y="314"/>
                    <a:pt x="183" y="314"/>
                  </a:cubicBezTo>
                  <a:cubicBezTo>
                    <a:pt x="270" y="314"/>
                    <a:pt x="356" y="270"/>
                    <a:pt x="356" y="130"/>
                  </a:cubicBezTo>
                  <a:cubicBezTo>
                    <a:pt x="356" y="44"/>
                    <a:pt x="270" y="1"/>
                    <a:pt x="18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444" name="Google Shape;2055;p48"/>
            <p:cNvSpPr/>
            <p:nvPr/>
          </p:nvSpPr>
          <p:spPr>
            <a:xfrm>
              <a:off x="9455873" y="2690046"/>
              <a:ext cx="22026" cy="22096"/>
            </a:xfrm>
            <a:custGeom>
              <a:avLst/>
              <a:ahLst/>
              <a:rect l="l" t="t" r="r" b="b"/>
              <a:pathLst>
                <a:path w="313" h="314" extrusionOk="0">
                  <a:moveTo>
                    <a:pt x="140" y="1"/>
                  </a:moveTo>
                  <a:cubicBezTo>
                    <a:pt x="43" y="1"/>
                    <a:pt x="0" y="44"/>
                    <a:pt x="0" y="130"/>
                  </a:cubicBezTo>
                  <a:cubicBezTo>
                    <a:pt x="0" y="270"/>
                    <a:pt x="43" y="314"/>
                    <a:pt x="140" y="314"/>
                  </a:cubicBezTo>
                  <a:cubicBezTo>
                    <a:pt x="227" y="314"/>
                    <a:pt x="313" y="270"/>
                    <a:pt x="313" y="130"/>
                  </a:cubicBezTo>
                  <a:cubicBezTo>
                    <a:pt x="313" y="44"/>
                    <a:pt x="227" y="1"/>
                    <a:pt x="140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445" name="Google Shape;2056;p48"/>
            <p:cNvSpPr/>
            <p:nvPr/>
          </p:nvSpPr>
          <p:spPr>
            <a:xfrm>
              <a:off x="9528706" y="2690046"/>
              <a:ext cx="22026" cy="22096"/>
            </a:xfrm>
            <a:custGeom>
              <a:avLst/>
              <a:ahLst/>
              <a:rect l="l" t="t" r="r" b="b"/>
              <a:pathLst>
                <a:path w="313" h="314" extrusionOk="0">
                  <a:moveTo>
                    <a:pt x="184" y="1"/>
                  </a:moveTo>
                  <a:cubicBezTo>
                    <a:pt x="86" y="1"/>
                    <a:pt x="0" y="44"/>
                    <a:pt x="0" y="130"/>
                  </a:cubicBezTo>
                  <a:cubicBezTo>
                    <a:pt x="0" y="270"/>
                    <a:pt x="86" y="314"/>
                    <a:pt x="184" y="314"/>
                  </a:cubicBezTo>
                  <a:cubicBezTo>
                    <a:pt x="270" y="314"/>
                    <a:pt x="313" y="270"/>
                    <a:pt x="313" y="130"/>
                  </a:cubicBezTo>
                  <a:cubicBezTo>
                    <a:pt x="313" y="44"/>
                    <a:pt x="270" y="1"/>
                    <a:pt x="184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446" name="Google Shape;2057;p48"/>
            <p:cNvSpPr/>
            <p:nvPr/>
          </p:nvSpPr>
          <p:spPr>
            <a:xfrm>
              <a:off x="9601539" y="2690046"/>
              <a:ext cx="25122" cy="22096"/>
            </a:xfrm>
            <a:custGeom>
              <a:avLst/>
              <a:ahLst/>
              <a:rect l="l" t="t" r="r" b="b"/>
              <a:pathLst>
                <a:path w="357" h="314" extrusionOk="0">
                  <a:moveTo>
                    <a:pt x="173" y="1"/>
                  </a:moveTo>
                  <a:cubicBezTo>
                    <a:pt x="86" y="1"/>
                    <a:pt x="0" y="44"/>
                    <a:pt x="0" y="130"/>
                  </a:cubicBezTo>
                  <a:cubicBezTo>
                    <a:pt x="0" y="270"/>
                    <a:pt x="86" y="314"/>
                    <a:pt x="173" y="314"/>
                  </a:cubicBezTo>
                  <a:cubicBezTo>
                    <a:pt x="270" y="314"/>
                    <a:pt x="356" y="270"/>
                    <a:pt x="356" y="130"/>
                  </a:cubicBezTo>
                  <a:cubicBezTo>
                    <a:pt x="356" y="44"/>
                    <a:pt x="270" y="1"/>
                    <a:pt x="17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447" name="Google Shape;2058;p48"/>
            <p:cNvSpPr/>
            <p:nvPr/>
          </p:nvSpPr>
          <p:spPr>
            <a:xfrm>
              <a:off x="9674373" y="2690046"/>
              <a:ext cx="25122" cy="22096"/>
            </a:xfrm>
            <a:custGeom>
              <a:avLst/>
              <a:ahLst/>
              <a:rect l="l" t="t" r="r" b="b"/>
              <a:pathLst>
                <a:path w="357" h="314" extrusionOk="0">
                  <a:moveTo>
                    <a:pt x="173" y="1"/>
                  </a:moveTo>
                  <a:cubicBezTo>
                    <a:pt x="87" y="1"/>
                    <a:pt x="0" y="44"/>
                    <a:pt x="0" y="130"/>
                  </a:cubicBezTo>
                  <a:cubicBezTo>
                    <a:pt x="0" y="270"/>
                    <a:pt x="87" y="314"/>
                    <a:pt x="173" y="314"/>
                  </a:cubicBezTo>
                  <a:cubicBezTo>
                    <a:pt x="270" y="314"/>
                    <a:pt x="356" y="270"/>
                    <a:pt x="356" y="130"/>
                  </a:cubicBezTo>
                  <a:cubicBezTo>
                    <a:pt x="356" y="44"/>
                    <a:pt x="270" y="1"/>
                    <a:pt x="17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448" name="Google Shape;2059;p48"/>
            <p:cNvSpPr/>
            <p:nvPr/>
          </p:nvSpPr>
          <p:spPr>
            <a:xfrm>
              <a:off x="9750232" y="2690046"/>
              <a:ext cx="22096" cy="22096"/>
            </a:xfrm>
            <a:custGeom>
              <a:avLst/>
              <a:ahLst/>
              <a:rect l="l" t="t" r="r" b="b"/>
              <a:pathLst>
                <a:path w="314" h="314" extrusionOk="0">
                  <a:moveTo>
                    <a:pt x="130" y="1"/>
                  </a:moveTo>
                  <a:cubicBezTo>
                    <a:pt x="44" y="1"/>
                    <a:pt x="0" y="44"/>
                    <a:pt x="0" y="130"/>
                  </a:cubicBezTo>
                  <a:cubicBezTo>
                    <a:pt x="0" y="270"/>
                    <a:pt x="44" y="314"/>
                    <a:pt x="130" y="314"/>
                  </a:cubicBezTo>
                  <a:cubicBezTo>
                    <a:pt x="216" y="314"/>
                    <a:pt x="313" y="270"/>
                    <a:pt x="313" y="130"/>
                  </a:cubicBezTo>
                  <a:cubicBezTo>
                    <a:pt x="313" y="44"/>
                    <a:pt x="216" y="1"/>
                    <a:pt x="130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2097249" name="Picture 73"/>
          <p:cNvPicPr>
            <a:picLocks noChangeAspect="1"/>
          </p:cNvPicPr>
          <p:nvPr/>
        </p:nvPicPr>
        <p:blipFill rotWithShape="1">
          <a:blip xmlns:r="http://schemas.openxmlformats.org/officeDocument/2006/relationships" r:embed="rId2"/>
          <a:srcRect l="5116" t="4801" r="4032" b="4567"/>
          <a:stretch>
            <a:fillRect/>
          </a:stretch>
        </p:blipFill>
        <p:spPr>
          <a:xfrm>
            <a:off x="6310156" y="86693"/>
            <a:ext cx="958129" cy="915926"/>
          </a:xfrm>
          <a:prstGeom prst="flowChartConnector"/>
          <a:ln>
            <a:noFill/>
          </a:ln>
          <a:effectLst/>
        </p:spPr>
      </p:pic>
      <p:sp>
        <p:nvSpPr>
          <p:cNvPr id="1049449" name="Rectangle 5"/>
          <p:cNvSpPr/>
          <p:nvPr/>
        </p:nvSpPr>
        <p:spPr>
          <a:xfrm>
            <a:off x="715657" y="1707654"/>
            <a:ext cx="3878108" cy="1008112"/>
          </a:xfrm>
          <a:prstGeom prst="rect"/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US"/>
          </a:p>
        </p:txBody>
      </p:sp>
      <p:sp>
        <p:nvSpPr>
          <p:cNvPr id="1049450" name="Flowchart: Magnetic Disk 75"/>
          <p:cNvSpPr/>
          <p:nvPr/>
        </p:nvSpPr>
        <p:spPr>
          <a:xfrm>
            <a:off x="827584" y="1815666"/>
            <a:ext cx="504056" cy="792088"/>
          </a:xfrm>
          <a:prstGeom prst="flowChartMagneticDisk"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US"/>
          </a:p>
        </p:txBody>
      </p:sp>
      <p:sp>
        <p:nvSpPr>
          <p:cNvPr id="1049451" name="TextBox 76"/>
          <p:cNvSpPr txBox="1"/>
          <p:nvPr/>
        </p:nvSpPr>
        <p:spPr>
          <a:xfrm>
            <a:off x="845311" y="2139702"/>
            <a:ext cx="504056" cy="338554"/>
          </a:xfrm>
          <a:prstGeom prst="rect"/>
          <a:noFill/>
        </p:spPr>
        <p:txBody>
          <a:bodyPr rtlCol="0" wrap="square">
            <a:spAutoFit/>
          </a:bodyPr>
          <a:p>
            <a:r>
              <a:rPr dirty="0" sz="1600" lang="en-ID" smtClean="0">
                <a:latin typeface="Arial Black" pitchFamily="34" charset="0"/>
              </a:rPr>
              <a:t>04</a:t>
            </a:r>
            <a:endParaRPr dirty="0" sz="1600" lang="en-US">
              <a:latin typeface="Arial Black" pitchFamily="34" charset="0"/>
            </a:endParaRPr>
          </a:p>
        </p:txBody>
      </p:sp>
      <p:sp>
        <p:nvSpPr>
          <p:cNvPr id="1049452" name="TextBox 77"/>
          <p:cNvSpPr txBox="1"/>
          <p:nvPr/>
        </p:nvSpPr>
        <p:spPr>
          <a:xfrm>
            <a:off x="1691680" y="2092930"/>
            <a:ext cx="2520280" cy="369332"/>
          </a:xfrm>
          <a:prstGeom prst="rect"/>
          <a:noFill/>
        </p:spPr>
        <p:txBody>
          <a:bodyPr rtlCol="0" wrap="square">
            <a:spAutoFit/>
          </a:bodyPr>
          <a:p>
            <a:r>
              <a:rPr dirty="0" sz="1800" lang="en-ID" smtClean="0">
                <a:latin typeface="Arial Black" pitchFamily="34" charset="0"/>
              </a:rPr>
              <a:t>METODE</a:t>
            </a:r>
            <a:endParaRPr dirty="0" sz="1800" lang="en-US">
              <a:latin typeface="Arial Black" pitchFamily="34" charset="0"/>
            </a:endParaRPr>
          </a:p>
        </p:txBody>
      </p:sp>
      <p:sp>
        <p:nvSpPr>
          <p:cNvPr id="1049453" name="Flowchart: Punched Tape 78"/>
          <p:cNvSpPr/>
          <p:nvPr/>
        </p:nvSpPr>
        <p:spPr>
          <a:xfrm>
            <a:off x="728143" y="3147814"/>
            <a:ext cx="3878108" cy="1440160"/>
          </a:xfrm>
          <a:prstGeom prst="flowChartPunchedTape"/>
          <a:solidFill>
            <a:schemeClr val="tx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US"/>
          </a:p>
        </p:txBody>
      </p:sp>
      <p:sp>
        <p:nvSpPr>
          <p:cNvPr id="1049454" name="TextBox 79"/>
          <p:cNvSpPr txBox="1"/>
          <p:nvPr/>
        </p:nvSpPr>
        <p:spPr>
          <a:xfrm>
            <a:off x="747139" y="3546216"/>
            <a:ext cx="4072367" cy="707886"/>
          </a:xfrm>
          <a:prstGeom prst="rect"/>
          <a:noFill/>
        </p:spPr>
        <p:txBody>
          <a:bodyPr rtlCol="0" wrap="square">
            <a:spAutoFit/>
          </a:bodyPr>
          <a:p>
            <a:pPr indent="-285750" marL="285750">
              <a:buFont typeface="Wingdings" pitchFamily="2" charset="2"/>
              <a:buChar char="Ø"/>
            </a:pPr>
            <a:r>
              <a:rPr dirty="0" sz="2000" lang="en-ID" smtClean="0">
                <a:latin typeface="Algerian" pitchFamily="82" charset="0"/>
              </a:rPr>
              <a:t>SUPERVISED LEARNING</a:t>
            </a:r>
          </a:p>
          <a:p>
            <a:pPr indent="-285750" marL="285750">
              <a:buFont typeface="Wingdings" pitchFamily="2" charset="2"/>
              <a:buChar char="Ø"/>
            </a:pPr>
            <a:r>
              <a:rPr dirty="0" sz="2000" lang="en-ID" smtClean="0">
                <a:latin typeface="Algerian" pitchFamily="82" charset="0"/>
              </a:rPr>
              <a:t>UNSUPERVISED LEARNING</a:t>
            </a:r>
            <a:endParaRPr dirty="0" sz="2000" lang="en-US">
              <a:latin typeface="Algerian" pitchFamily="82" charset="0"/>
            </a:endParaRPr>
          </a:p>
        </p:txBody>
      </p:sp>
      <p:pic>
        <p:nvPicPr>
          <p:cNvPr id="2097250" name="image2.png"/>
          <p:cNvPicPr>
            <a:picLocks/>
          </p:cNvPicPr>
          <p:nvPr/>
        </p:nvPicPr>
        <p:blipFill>
          <a:blip xmlns:r="http://schemas.openxmlformats.org/officeDocument/2006/relationships" r:embed="rId3" cstate="print"/>
          <a:stretch>
            <a:fillRect/>
          </a:stretch>
        </p:blipFill>
        <p:spPr>
          <a:xfrm>
            <a:off x="8114365" y="58795"/>
            <a:ext cx="864096" cy="904585"/>
          </a:xfrm>
          <a:prstGeom prst="rect"/>
        </p:spPr>
      </p:pic>
      <p:pic>
        <p:nvPicPr>
          <p:cNvPr id="2097251" name="Picture 5" descr="C:\Users\tiocs\Downloads\Ipcn2-Aq_400x400-removebg-preview.png"/>
          <p:cNvPicPr>
            <a:picLocks noChangeAspect="1" noChangeArrowheads="1"/>
          </p:cNvPicPr>
          <p:nvPr/>
        </p:nvPicPr>
        <p:blipFill>
          <a:blip xmlns:r="http://schemas.openxmlformats.org/officeDocument/2006/relationships" r:embed="rId4"/>
          <a:srcRect/>
          <a:stretch>
            <a:fillRect/>
          </a:stretch>
        </p:blipFill>
        <p:spPr bwMode="auto">
          <a:xfrm>
            <a:off x="7245282" y="94297"/>
            <a:ext cx="869083" cy="869083"/>
          </a:xfrm>
          <a:prstGeom prst="rect"/>
          <a:noFill/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52" name="Picture 3" descr="C:\Users\LENOVO\Downloads\Screenshots\Screenshot (1373).png"/>
          <p:cNvPicPr>
            <a:picLocks noChangeAspect="1" noChangeArrowheads="1"/>
          </p:cNvPicPr>
          <p:nvPr/>
        </p:nvPicPr>
        <p:blipFill>
          <a:blip xmlns:r="http://schemas.openxmlformats.org/officeDocument/2006/relationships" r:embed="rId1"/>
          <a:srcRect/>
          <a:stretch>
            <a:fillRect/>
          </a:stretch>
        </p:blipFill>
        <p:spPr bwMode="auto">
          <a:xfrm>
            <a:off x="107504" y="339502"/>
            <a:ext cx="8928992" cy="4680520"/>
          </a:xfrm>
          <a:prstGeom prst="rect"/>
          <a:noFill/>
        </p:spPr>
      </p:pic>
      <p:sp>
        <p:nvSpPr>
          <p:cNvPr id="1049455" name="Rectangle 5"/>
          <p:cNvSpPr/>
          <p:nvPr/>
        </p:nvSpPr>
        <p:spPr>
          <a:xfrm>
            <a:off x="6491650" y="339502"/>
            <a:ext cx="2544845" cy="931477"/>
          </a:xfrm>
          <a:prstGeom prst="rect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US"/>
          </a:p>
        </p:txBody>
      </p:sp>
      <p:pic>
        <p:nvPicPr>
          <p:cNvPr id="2097253" name="Picture 6" descr="Description: C:\Users\Ahnaf Fattan Safaraz\Pictures\UNPAM LOGO.png"/>
          <p:cNvPicPr>
            <a:picLocks/>
          </p:cNvPicPr>
          <p:nvPr/>
        </p:nvPicPr>
        <p:blipFill>
          <a:blip xmlns:r="http://schemas.openxmlformats.org/officeDocument/2006/relationships" r:embed="rId2"/>
          <a:srcRect l="6236" t="4660" r="6073" b="4858"/>
          <a:stretch>
            <a:fillRect/>
          </a:stretch>
        </p:blipFill>
        <p:spPr bwMode="auto">
          <a:xfrm>
            <a:off x="6476039" y="363937"/>
            <a:ext cx="864096" cy="882605"/>
          </a:xfrm>
          <a:prstGeom prst="rect"/>
          <a:noFill/>
          <a:ln>
            <a:noFill/>
          </a:ln>
        </p:spPr>
      </p:pic>
      <p:pic>
        <p:nvPicPr>
          <p:cNvPr id="2097254" name="Picture 7"/>
          <p:cNvPicPr>
            <a:picLocks noChangeAspect="1"/>
          </p:cNvPicPr>
          <p:nvPr/>
        </p:nvPicPr>
        <p:blipFill rotWithShape="1">
          <a:blip xmlns:r="http://schemas.openxmlformats.org/officeDocument/2006/relationships" r:embed="rId3"/>
          <a:srcRect l="5116" t="4801" r="4032" b="4567"/>
          <a:stretch>
            <a:fillRect/>
          </a:stretch>
        </p:blipFill>
        <p:spPr>
          <a:xfrm>
            <a:off x="7321775" y="363937"/>
            <a:ext cx="958129" cy="858413"/>
          </a:xfrm>
          <a:prstGeom prst="flowChartConnector"/>
          <a:ln>
            <a:noFill/>
          </a:ln>
          <a:effectLst/>
        </p:spPr>
      </p:pic>
      <p:pic>
        <p:nvPicPr>
          <p:cNvPr id="2097255" name="image2.png"/>
          <p:cNvPicPr>
            <a:picLocks/>
          </p:cNvPicPr>
          <p:nvPr/>
        </p:nvPicPr>
        <p:blipFill>
          <a:blip xmlns:r="http://schemas.openxmlformats.org/officeDocument/2006/relationships" r:embed="rId4" cstate="print"/>
          <a:stretch>
            <a:fillRect/>
          </a:stretch>
        </p:blipFill>
        <p:spPr>
          <a:xfrm>
            <a:off x="8228856" y="366394"/>
            <a:ext cx="864096" cy="904585"/>
          </a:xfrm>
          <a:prstGeom prst="rect"/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56" name="Picture 2" descr="C:\Users\LENOVO\Downloads\Screenshots\Screenshot (1374).png"/>
          <p:cNvPicPr>
            <a:picLocks noChangeAspect="1" noChangeArrowheads="1"/>
          </p:cNvPicPr>
          <p:nvPr/>
        </p:nvPicPr>
        <p:blipFill>
          <a:blip xmlns:r="http://schemas.openxmlformats.org/officeDocument/2006/relationships" r:embed="rId1"/>
          <a:srcRect/>
          <a:stretch>
            <a:fillRect/>
          </a:stretch>
        </p:blipFill>
        <p:spPr bwMode="auto">
          <a:xfrm>
            <a:off x="107504" y="339502"/>
            <a:ext cx="8928992" cy="4680520"/>
          </a:xfrm>
          <a:prstGeom prst="rect"/>
          <a:noFill/>
        </p:spPr>
      </p:pic>
      <p:sp>
        <p:nvSpPr>
          <p:cNvPr id="1049456" name="Rectangle 4"/>
          <p:cNvSpPr/>
          <p:nvPr/>
        </p:nvSpPr>
        <p:spPr>
          <a:xfrm>
            <a:off x="6491650" y="339502"/>
            <a:ext cx="2544845" cy="931477"/>
          </a:xfrm>
          <a:prstGeom prst="rect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US"/>
          </a:p>
        </p:txBody>
      </p:sp>
      <p:pic>
        <p:nvPicPr>
          <p:cNvPr id="2097257" name="Picture 5" descr="Description: C:\Users\Ahnaf Fattan Safaraz\Pictures\UNPAM LOGO.png"/>
          <p:cNvPicPr>
            <a:picLocks/>
          </p:cNvPicPr>
          <p:nvPr/>
        </p:nvPicPr>
        <p:blipFill>
          <a:blip xmlns:r="http://schemas.openxmlformats.org/officeDocument/2006/relationships" r:embed="rId2"/>
          <a:srcRect l="6236" t="4660" r="6073" b="4858"/>
          <a:stretch>
            <a:fillRect/>
          </a:stretch>
        </p:blipFill>
        <p:spPr bwMode="auto">
          <a:xfrm>
            <a:off x="6491650" y="363937"/>
            <a:ext cx="864096" cy="882605"/>
          </a:xfrm>
          <a:prstGeom prst="rect"/>
          <a:noFill/>
          <a:ln>
            <a:noFill/>
          </a:ln>
        </p:spPr>
      </p:pic>
      <p:pic>
        <p:nvPicPr>
          <p:cNvPr id="2097258" name="Picture 6"/>
          <p:cNvPicPr>
            <a:picLocks noChangeAspect="1"/>
          </p:cNvPicPr>
          <p:nvPr/>
        </p:nvPicPr>
        <p:blipFill rotWithShape="1">
          <a:blip xmlns:r="http://schemas.openxmlformats.org/officeDocument/2006/relationships" r:embed="rId3"/>
          <a:srcRect l="5116" t="4801" r="4032" b="4567"/>
          <a:stretch>
            <a:fillRect/>
          </a:stretch>
        </p:blipFill>
        <p:spPr>
          <a:xfrm>
            <a:off x="7323615" y="376033"/>
            <a:ext cx="958129" cy="858413"/>
          </a:xfrm>
          <a:prstGeom prst="flowChartConnector"/>
          <a:ln>
            <a:noFill/>
          </a:ln>
          <a:effectLst/>
        </p:spPr>
      </p:pic>
      <p:pic>
        <p:nvPicPr>
          <p:cNvPr id="2097259" name="image2.png"/>
          <p:cNvPicPr>
            <a:picLocks/>
          </p:cNvPicPr>
          <p:nvPr/>
        </p:nvPicPr>
        <p:blipFill>
          <a:blip xmlns:r="http://schemas.openxmlformats.org/officeDocument/2006/relationships" r:embed="rId4" cstate="print"/>
          <a:stretch>
            <a:fillRect/>
          </a:stretch>
        </p:blipFill>
        <p:spPr>
          <a:xfrm>
            <a:off x="8200115" y="341957"/>
            <a:ext cx="864096" cy="904585"/>
          </a:xfrm>
          <a:prstGeom prst="rect"/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60" name="Picture 2" descr="C:\Users\LENOVO\Downloads\Screenshots\Screenshot (1375).png"/>
          <p:cNvPicPr>
            <a:picLocks noChangeAspect="1" noChangeArrowheads="1"/>
          </p:cNvPicPr>
          <p:nvPr/>
        </p:nvPicPr>
        <p:blipFill>
          <a:blip xmlns:r="http://schemas.openxmlformats.org/officeDocument/2006/relationships" r:embed="rId1"/>
          <a:srcRect/>
          <a:stretch>
            <a:fillRect/>
          </a:stretch>
        </p:blipFill>
        <p:spPr bwMode="auto">
          <a:xfrm>
            <a:off x="107504" y="339502"/>
            <a:ext cx="8928992" cy="4680520"/>
          </a:xfrm>
          <a:prstGeom prst="rect"/>
          <a:noFill/>
        </p:spPr>
      </p:pic>
      <p:sp>
        <p:nvSpPr>
          <p:cNvPr id="1049457" name="Rectangle 4"/>
          <p:cNvSpPr/>
          <p:nvPr/>
        </p:nvSpPr>
        <p:spPr>
          <a:xfrm>
            <a:off x="6491650" y="339502"/>
            <a:ext cx="2544845" cy="931477"/>
          </a:xfrm>
          <a:prstGeom prst="rect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US"/>
          </a:p>
        </p:txBody>
      </p:sp>
      <p:pic>
        <p:nvPicPr>
          <p:cNvPr id="2097261" name="Picture 5" descr="Description: C:\Users\Ahnaf Fattan Safaraz\Pictures\UNPAM LOGO.png"/>
          <p:cNvPicPr>
            <a:picLocks/>
          </p:cNvPicPr>
          <p:nvPr/>
        </p:nvPicPr>
        <p:blipFill>
          <a:blip xmlns:r="http://schemas.openxmlformats.org/officeDocument/2006/relationships" r:embed="rId2"/>
          <a:srcRect l="6236" t="4660" r="6073" b="4858"/>
          <a:stretch>
            <a:fillRect/>
          </a:stretch>
        </p:blipFill>
        <p:spPr bwMode="auto">
          <a:xfrm>
            <a:off x="6491650" y="363937"/>
            <a:ext cx="864096" cy="882605"/>
          </a:xfrm>
          <a:prstGeom prst="rect"/>
          <a:noFill/>
          <a:ln>
            <a:noFill/>
          </a:ln>
        </p:spPr>
      </p:pic>
      <p:pic>
        <p:nvPicPr>
          <p:cNvPr id="2097262" name="Picture 6"/>
          <p:cNvPicPr>
            <a:picLocks noChangeAspect="1"/>
          </p:cNvPicPr>
          <p:nvPr/>
        </p:nvPicPr>
        <p:blipFill rotWithShape="1">
          <a:blip xmlns:r="http://schemas.openxmlformats.org/officeDocument/2006/relationships" r:embed="rId3"/>
          <a:srcRect l="5116" t="4801" r="4032" b="4567"/>
          <a:stretch>
            <a:fillRect/>
          </a:stretch>
        </p:blipFill>
        <p:spPr>
          <a:xfrm>
            <a:off x="7352728" y="343812"/>
            <a:ext cx="958129" cy="858413"/>
          </a:xfrm>
          <a:prstGeom prst="flowChartConnector"/>
          <a:ln>
            <a:noFill/>
          </a:ln>
          <a:effectLst/>
        </p:spPr>
      </p:pic>
      <p:pic>
        <p:nvPicPr>
          <p:cNvPr id="2097263" name="image2.png"/>
          <p:cNvPicPr>
            <a:picLocks/>
          </p:cNvPicPr>
          <p:nvPr/>
        </p:nvPicPr>
        <p:blipFill>
          <a:blip xmlns:r="http://schemas.openxmlformats.org/officeDocument/2006/relationships" r:embed="rId4" cstate="print"/>
          <a:stretch>
            <a:fillRect/>
          </a:stretch>
        </p:blipFill>
        <p:spPr>
          <a:xfrm>
            <a:off x="8256753" y="339502"/>
            <a:ext cx="864096" cy="904585"/>
          </a:xfrm>
          <a:prstGeom prst="rect"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20" name="Pentagon 4"/>
          <p:cNvSpPr/>
          <p:nvPr/>
        </p:nvSpPr>
        <p:spPr>
          <a:xfrm>
            <a:off x="724945" y="1491630"/>
            <a:ext cx="2448272" cy="576064"/>
          </a:xfrm>
          <a:prstGeom prst="homePlate"/>
          <a:solidFill>
            <a:schemeClr val="bg2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 rtlCol="0"/>
          <a:p>
            <a:pPr algn="ctr"/>
            <a:r>
              <a:rPr dirty="0" lang="en-ID" smtClean="0"/>
              <a:t>iii</a:t>
            </a:r>
            <a:endParaRPr dirty="0" lang="en-US"/>
          </a:p>
        </p:txBody>
      </p:sp>
      <p:sp>
        <p:nvSpPr>
          <p:cNvPr id="1049121" name="Flowchart: Alternate Process 18"/>
          <p:cNvSpPr/>
          <p:nvPr/>
        </p:nvSpPr>
        <p:spPr>
          <a:xfrm rot="5400000">
            <a:off x="811635" y="1572081"/>
            <a:ext cx="384432" cy="367546"/>
          </a:xfrm>
          <a:prstGeom prst="flowChartAlternateProcess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 rtlCol="0"/>
          <a:p>
            <a:pPr algn="ctr"/>
            <a:endParaRPr dirty="0" lang="en-US"/>
          </a:p>
        </p:txBody>
      </p:sp>
      <p:sp>
        <p:nvSpPr>
          <p:cNvPr id="1049122" name="TextBox 19"/>
          <p:cNvSpPr txBox="1"/>
          <p:nvPr/>
        </p:nvSpPr>
        <p:spPr>
          <a:xfrm>
            <a:off x="820078" y="1601965"/>
            <a:ext cx="655578" cy="307777"/>
          </a:xfrm>
          <a:prstGeom prst="rect"/>
          <a:noFill/>
        </p:spPr>
        <p:txBody>
          <a:bodyPr rtlCol="0" wrap="square">
            <a:spAutoFit/>
          </a:bodyPr>
          <a:p>
            <a:r>
              <a:rPr dirty="0" lang="en-ID" smtClean="0"/>
              <a:t>01</a:t>
            </a:r>
            <a:endParaRPr dirty="0" lang="en-US"/>
          </a:p>
        </p:txBody>
      </p:sp>
      <p:sp>
        <p:nvSpPr>
          <p:cNvPr id="1049123" name="TextBox 20"/>
          <p:cNvSpPr txBox="1"/>
          <p:nvPr/>
        </p:nvSpPr>
        <p:spPr>
          <a:xfrm>
            <a:off x="1152978" y="1608530"/>
            <a:ext cx="1728192" cy="307777"/>
          </a:xfrm>
          <a:prstGeom prst="rect"/>
          <a:noFill/>
        </p:spPr>
        <p:txBody>
          <a:bodyPr rtlCol="0" wrap="square">
            <a:spAutoFit/>
          </a:bodyPr>
          <a:p>
            <a:r>
              <a:rPr dirty="0" lang="en-ID" smtClean="0"/>
              <a:t>INTRODUCTION</a:t>
            </a:r>
            <a:endParaRPr dirty="0" lang="en-US"/>
          </a:p>
        </p:txBody>
      </p:sp>
      <p:sp>
        <p:nvSpPr>
          <p:cNvPr id="1049124" name="Chevron 21"/>
          <p:cNvSpPr/>
          <p:nvPr/>
        </p:nvSpPr>
        <p:spPr>
          <a:xfrm>
            <a:off x="2981130" y="1504758"/>
            <a:ext cx="3384376" cy="562936"/>
          </a:xfrm>
          <a:prstGeom prst="chevron"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 rtlCol="0"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49125" name="Pentagon 23"/>
          <p:cNvSpPr/>
          <p:nvPr/>
        </p:nvSpPr>
        <p:spPr>
          <a:xfrm>
            <a:off x="724945" y="2153263"/>
            <a:ext cx="2448272" cy="562504"/>
          </a:xfrm>
          <a:prstGeom prst="homePlate"/>
          <a:solidFill>
            <a:schemeClr val="bg2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 rtlCol="0"/>
          <a:p>
            <a:pPr algn="ctr"/>
            <a:r>
              <a:rPr dirty="0" lang="en-ID" smtClean="0"/>
              <a:t>iii</a:t>
            </a:r>
            <a:endParaRPr dirty="0" lang="en-US"/>
          </a:p>
        </p:txBody>
      </p:sp>
      <p:sp>
        <p:nvSpPr>
          <p:cNvPr id="1049126" name="Flowchart: Alternate Process 24"/>
          <p:cNvSpPr/>
          <p:nvPr/>
        </p:nvSpPr>
        <p:spPr>
          <a:xfrm rot="5400000">
            <a:off x="799058" y="2242575"/>
            <a:ext cx="384432" cy="367546"/>
          </a:xfrm>
          <a:prstGeom prst="flowChartAlternateProcess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 rtlCol="0"/>
          <a:p>
            <a:pPr algn="ctr"/>
            <a:endParaRPr dirty="0" lang="en-US"/>
          </a:p>
        </p:txBody>
      </p:sp>
      <p:sp>
        <p:nvSpPr>
          <p:cNvPr id="1049127" name="TextBox 25"/>
          <p:cNvSpPr txBox="1"/>
          <p:nvPr/>
        </p:nvSpPr>
        <p:spPr>
          <a:xfrm>
            <a:off x="820078" y="2272459"/>
            <a:ext cx="655578" cy="307777"/>
          </a:xfrm>
          <a:prstGeom prst="rect"/>
          <a:noFill/>
        </p:spPr>
        <p:txBody>
          <a:bodyPr rtlCol="0" wrap="square">
            <a:spAutoFit/>
          </a:bodyPr>
          <a:p>
            <a:r>
              <a:rPr dirty="0" lang="en-ID" smtClean="0"/>
              <a:t>02</a:t>
            </a:r>
            <a:endParaRPr dirty="0" lang="en-US"/>
          </a:p>
        </p:txBody>
      </p:sp>
      <p:sp>
        <p:nvSpPr>
          <p:cNvPr id="1049128" name="TextBox 26"/>
          <p:cNvSpPr txBox="1"/>
          <p:nvPr/>
        </p:nvSpPr>
        <p:spPr>
          <a:xfrm>
            <a:off x="1147867" y="2280626"/>
            <a:ext cx="1728192" cy="307777"/>
          </a:xfrm>
          <a:prstGeom prst="rect"/>
          <a:noFill/>
        </p:spPr>
        <p:txBody>
          <a:bodyPr rtlCol="0" wrap="square">
            <a:spAutoFit/>
          </a:bodyPr>
          <a:p>
            <a:r>
              <a:rPr dirty="0" lang="en-ID" smtClean="0"/>
              <a:t>DATA</a:t>
            </a:r>
            <a:endParaRPr dirty="0" lang="en-US"/>
          </a:p>
        </p:txBody>
      </p:sp>
      <p:sp>
        <p:nvSpPr>
          <p:cNvPr id="1049129" name="Pentagon 28"/>
          <p:cNvSpPr/>
          <p:nvPr/>
        </p:nvSpPr>
        <p:spPr>
          <a:xfrm>
            <a:off x="724945" y="2787774"/>
            <a:ext cx="2448272" cy="528448"/>
          </a:xfrm>
          <a:prstGeom prst="homePlate"/>
          <a:solidFill>
            <a:schemeClr val="bg2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 rtlCol="0"/>
          <a:p>
            <a:pPr algn="ctr"/>
            <a:r>
              <a:rPr dirty="0" lang="en-ID" smtClean="0"/>
              <a:t>iii</a:t>
            </a:r>
            <a:endParaRPr dirty="0" lang="en-US"/>
          </a:p>
        </p:txBody>
      </p:sp>
      <p:sp>
        <p:nvSpPr>
          <p:cNvPr id="1049130" name="Pentagon 29"/>
          <p:cNvSpPr/>
          <p:nvPr/>
        </p:nvSpPr>
        <p:spPr>
          <a:xfrm>
            <a:off x="724945" y="3389467"/>
            <a:ext cx="2448272" cy="528448"/>
          </a:xfrm>
          <a:prstGeom prst="homePlate"/>
          <a:solidFill>
            <a:schemeClr val="bg2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 rtlCol="0"/>
          <a:p>
            <a:pPr algn="ctr"/>
            <a:r>
              <a:rPr dirty="0" lang="en-ID" smtClean="0"/>
              <a:t>iii</a:t>
            </a:r>
            <a:endParaRPr dirty="0" lang="en-US"/>
          </a:p>
        </p:txBody>
      </p:sp>
      <p:sp>
        <p:nvSpPr>
          <p:cNvPr id="1049131" name="Pentagon 30"/>
          <p:cNvSpPr/>
          <p:nvPr/>
        </p:nvSpPr>
        <p:spPr>
          <a:xfrm>
            <a:off x="724945" y="4011910"/>
            <a:ext cx="2448272" cy="528448"/>
          </a:xfrm>
          <a:prstGeom prst="homePlate"/>
          <a:solidFill>
            <a:schemeClr val="bg2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 rtlCol="0"/>
          <a:p>
            <a:pPr algn="ctr"/>
            <a:r>
              <a:rPr dirty="0" lang="en-ID" smtClean="0"/>
              <a:t>iii</a:t>
            </a:r>
            <a:endParaRPr dirty="0" lang="en-US"/>
          </a:p>
        </p:txBody>
      </p:sp>
      <p:sp>
        <p:nvSpPr>
          <p:cNvPr id="1049132" name="Chevron 31"/>
          <p:cNvSpPr/>
          <p:nvPr/>
        </p:nvSpPr>
        <p:spPr>
          <a:xfrm>
            <a:off x="3007175" y="2144880"/>
            <a:ext cx="3384376" cy="562936"/>
          </a:xfrm>
          <a:prstGeom prst="chevron"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 rtlCol="0"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49133" name="Chevron 32"/>
          <p:cNvSpPr/>
          <p:nvPr/>
        </p:nvSpPr>
        <p:spPr>
          <a:xfrm>
            <a:off x="3007175" y="2770530"/>
            <a:ext cx="3384376" cy="562936"/>
          </a:xfrm>
          <a:prstGeom prst="chevron"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 rtlCol="0"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49134" name="Chevron 33"/>
          <p:cNvSpPr/>
          <p:nvPr/>
        </p:nvSpPr>
        <p:spPr>
          <a:xfrm>
            <a:off x="3007175" y="3389467"/>
            <a:ext cx="3384376" cy="562936"/>
          </a:xfrm>
          <a:prstGeom prst="chevron"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 rtlCol="0"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49135" name="Chevron 34"/>
          <p:cNvSpPr/>
          <p:nvPr/>
        </p:nvSpPr>
        <p:spPr>
          <a:xfrm>
            <a:off x="2987824" y="3977422"/>
            <a:ext cx="3384376" cy="562936"/>
          </a:xfrm>
          <a:prstGeom prst="chevron"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 rtlCol="0"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49136" name="Flowchart: Alternate Process 35"/>
          <p:cNvSpPr/>
          <p:nvPr/>
        </p:nvSpPr>
        <p:spPr>
          <a:xfrm rot="5400000">
            <a:off x="799058" y="2868225"/>
            <a:ext cx="384432" cy="367546"/>
          </a:xfrm>
          <a:prstGeom prst="flowChartAlternateProcess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 rtlCol="0"/>
          <a:p>
            <a:pPr algn="ctr"/>
            <a:endParaRPr dirty="0" lang="en-US"/>
          </a:p>
        </p:txBody>
      </p:sp>
      <p:sp>
        <p:nvSpPr>
          <p:cNvPr id="1049137" name="Flowchart: Alternate Process 36"/>
          <p:cNvSpPr/>
          <p:nvPr/>
        </p:nvSpPr>
        <p:spPr>
          <a:xfrm rot="5400000">
            <a:off x="799058" y="3467350"/>
            <a:ext cx="384432" cy="367546"/>
          </a:xfrm>
          <a:prstGeom prst="flowChartAlternateProcess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 rtlCol="0"/>
          <a:p>
            <a:pPr algn="ctr"/>
            <a:endParaRPr dirty="0" lang="en-US"/>
          </a:p>
        </p:txBody>
      </p:sp>
      <p:sp>
        <p:nvSpPr>
          <p:cNvPr id="1049138" name="Flowchart: Alternate Process 37"/>
          <p:cNvSpPr/>
          <p:nvPr/>
        </p:nvSpPr>
        <p:spPr>
          <a:xfrm rot="5400000">
            <a:off x="811635" y="4075117"/>
            <a:ext cx="384432" cy="367546"/>
          </a:xfrm>
          <a:prstGeom prst="flowChartAlternateProcess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 rtlCol="0"/>
          <a:p>
            <a:pPr algn="ctr"/>
            <a:endParaRPr dirty="0" lang="en-US"/>
          </a:p>
        </p:txBody>
      </p:sp>
      <p:sp>
        <p:nvSpPr>
          <p:cNvPr id="1049139" name="TextBox 38"/>
          <p:cNvSpPr txBox="1"/>
          <p:nvPr/>
        </p:nvSpPr>
        <p:spPr>
          <a:xfrm>
            <a:off x="790946" y="2898109"/>
            <a:ext cx="655578" cy="307777"/>
          </a:xfrm>
          <a:prstGeom prst="rect"/>
          <a:noFill/>
        </p:spPr>
        <p:txBody>
          <a:bodyPr rtlCol="0" wrap="square">
            <a:spAutoFit/>
          </a:bodyPr>
          <a:p>
            <a:r>
              <a:rPr dirty="0" lang="en-ID" smtClean="0"/>
              <a:t>03</a:t>
            </a:r>
            <a:endParaRPr dirty="0" lang="en-US"/>
          </a:p>
        </p:txBody>
      </p:sp>
      <p:sp>
        <p:nvSpPr>
          <p:cNvPr id="1049140" name="TextBox 39"/>
          <p:cNvSpPr txBox="1"/>
          <p:nvPr/>
        </p:nvSpPr>
        <p:spPr>
          <a:xfrm>
            <a:off x="786716" y="3499802"/>
            <a:ext cx="655578" cy="307777"/>
          </a:xfrm>
          <a:prstGeom prst="rect"/>
          <a:noFill/>
        </p:spPr>
        <p:txBody>
          <a:bodyPr rtlCol="0" wrap="square">
            <a:spAutoFit/>
          </a:bodyPr>
          <a:p>
            <a:r>
              <a:rPr dirty="0" lang="en-ID" smtClean="0"/>
              <a:t>04</a:t>
            </a:r>
            <a:endParaRPr dirty="0" lang="en-US"/>
          </a:p>
        </p:txBody>
      </p:sp>
      <p:sp>
        <p:nvSpPr>
          <p:cNvPr id="1049141" name="TextBox 40"/>
          <p:cNvSpPr txBox="1"/>
          <p:nvPr/>
        </p:nvSpPr>
        <p:spPr>
          <a:xfrm>
            <a:off x="786716" y="4105001"/>
            <a:ext cx="655578" cy="307777"/>
          </a:xfrm>
          <a:prstGeom prst="rect"/>
          <a:noFill/>
        </p:spPr>
        <p:txBody>
          <a:bodyPr rtlCol="0" wrap="square">
            <a:spAutoFit/>
          </a:bodyPr>
          <a:p>
            <a:r>
              <a:rPr dirty="0" lang="en-ID" smtClean="0"/>
              <a:t>05</a:t>
            </a:r>
            <a:endParaRPr dirty="0" lang="en-US"/>
          </a:p>
        </p:txBody>
      </p:sp>
      <p:sp>
        <p:nvSpPr>
          <p:cNvPr id="1049142" name="TextBox 41"/>
          <p:cNvSpPr txBox="1"/>
          <p:nvPr/>
        </p:nvSpPr>
        <p:spPr>
          <a:xfrm>
            <a:off x="1135063" y="2909893"/>
            <a:ext cx="2058865" cy="307777"/>
          </a:xfrm>
          <a:prstGeom prst="rect"/>
          <a:noFill/>
        </p:spPr>
        <p:txBody>
          <a:bodyPr rtlCol="0" wrap="square">
            <a:spAutoFit/>
          </a:bodyPr>
          <a:p>
            <a:r>
              <a:rPr dirty="0" lang="en-ID" smtClean="0"/>
              <a:t>DATA EXPLORATION</a:t>
            </a:r>
            <a:endParaRPr dirty="0" lang="en-US"/>
          </a:p>
        </p:txBody>
      </p:sp>
      <p:sp>
        <p:nvSpPr>
          <p:cNvPr id="1049143" name="TextBox 42"/>
          <p:cNvSpPr txBox="1"/>
          <p:nvPr/>
        </p:nvSpPr>
        <p:spPr>
          <a:xfrm>
            <a:off x="1152978" y="3508981"/>
            <a:ext cx="1728192" cy="307777"/>
          </a:xfrm>
          <a:prstGeom prst="rect"/>
          <a:noFill/>
        </p:spPr>
        <p:txBody>
          <a:bodyPr rtlCol="0" wrap="square">
            <a:spAutoFit/>
          </a:bodyPr>
          <a:p>
            <a:r>
              <a:rPr dirty="0" lang="en-ID" smtClean="0"/>
              <a:t>METHODS</a:t>
            </a:r>
            <a:endParaRPr dirty="0" lang="en-US"/>
          </a:p>
        </p:txBody>
      </p:sp>
      <p:sp>
        <p:nvSpPr>
          <p:cNvPr id="1049144" name="TextBox 43"/>
          <p:cNvSpPr txBox="1"/>
          <p:nvPr/>
        </p:nvSpPr>
        <p:spPr>
          <a:xfrm>
            <a:off x="1147867" y="4105001"/>
            <a:ext cx="1728192" cy="307777"/>
          </a:xfrm>
          <a:prstGeom prst="rect"/>
          <a:noFill/>
        </p:spPr>
        <p:txBody>
          <a:bodyPr rtlCol="0" wrap="square">
            <a:spAutoFit/>
          </a:bodyPr>
          <a:p>
            <a:r>
              <a:rPr dirty="0" lang="en-ID" smtClean="0"/>
              <a:t>CONCLUSION</a:t>
            </a:r>
            <a:endParaRPr dirty="0" lang="en-US"/>
          </a:p>
        </p:txBody>
      </p:sp>
      <p:sp>
        <p:nvSpPr>
          <p:cNvPr id="1049145" name="Flowchart: Multidocument 44"/>
          <p:cNvSpPr/>
          <p:nvPr/>
        </p:nvSpPr>
        <p:spPr>
          <a:xfrm>
            <a:off x="6516216" y="2139889"/>
            <a:ext cx="1800200" cy="1807571"/>
          </a:xfrm>
          <a:prstGeom prst="flowChartMultidocument"/>
          <a:solidFill>
            <a:schemeClr val="bg2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US"/>
          </a:p>
        </p:txBody>
      </p:sp>
      <p:sp>
        <p:nvSpPr>
          <p:cNvPr id="1049146" name="TextBox 27"/>
          <p:cNvSpPr txBox="1"/>
          <p:nvPr/>
        </p:nvSpPr>
        <p:spPr>
          <a:xfrm>
            <a:off x="6516216" y="2756004"/>
            <a:ext cx="1728192" cy="523220"/>
          </a:xfrm>
          <a:prstGeom prst="rect"/>
          <a:noFill/>
        </p:spPr>
        <p:txBody>
          <a:bodyPr rtlCol="0" wrap="square">
            <a:spAutoFit/>
          </a:bodyPr>
          <a:p>
            <a:r>
              <a:rPr b="1" dirty="0" sz="2800" lang="en-ID" smtClean="0">
                <a:latin typeface="Algerian" pitchFamily="82" charset="0"/>
              </a:rPr>
              <a:t>AGENDA</a:t>
            </a:r>
            <a:endParaRPr b="1" dirty="0" sz="2800" lang="en-US">
              <a:latin typeface="Algerian" pitchFamily="82" charset="0"/>
            </a:endParaRPr>
          </a:p>
        </p:txBody>
      </p:sp>
      <p:sp>
        <p:nvSpPr>
          <p:cNvPr id="1049147" name="TextBox 45"/>
          <p:cNvSpPr txBox="1"/>
          <p:nvPr/>
        </p:nvSpPr>
        <p:spPr>
          <a:xfrm>
            <a:off x="3421187" y="2293486"/>
            <a:ext cx="2457766" cy="307777"/>
          </a:xfrm>
          <a:prstGeom prst="rect"/>
          <a:noFill/>
        </p:spPr>
        <p:txBody>
          <a:bodyPr rtlCol="0" wrap="square">
            <a:spAutoFit/>
          </a:bodyPr>
          <a:p>
            <a:pPr indent="-285750" marL="285750">
              <a:buFont typeface="Wingdings" pitchFamily="2" charset="2"/>
              <a:buChar char="Ø"/>
            </a:pPr>
            <a:r>
              <a:rPr dirty="0" lang="en-ID" err="1" smtClean="0"/>
              <a:t>Jenis-jenis</a:t>
            </a:r>
            <a:r>
              <a:rPr dirty="0" lang="en-ID" smtClean="0"/>
              <a:t> Data </a:t>
            </a:r>
            <a:r>
              <a:rPr dirty="0" lang="en-ID" err="1" smtClean="0"/>
              <a:t>Struktur</a:t>
            </a:r>
            <a:endParaRPr dirty="0" lang="en-US"/>
          </a:p>
        </p:txBody>
      </p:sp>
      <p:sp>
        <p:nvSpPr>
          <p:cNvPr id="1049148" name="TextBox 46"/>
          <p:cNvSpPr txBox="1"/>
          <p:nvPr/>
        </p:nvSpPr>
        <p:spPr>
          <a:xfrm>
            <a:off x="3403847" y="2802171"/>
            <a:ext cx="2531801" cy="523220"/>
          </a:xfrm>
          <a:prstGeom prst="rect"/>
          <a:noFill/>
        </p:spPr>
        <p:txBody>
          <a:bodyPr rtlCol="0" wrap="square">
            <a:spAutoFit/>
          </a:bodyPr>
          <a:p>
            <a:pPr indent="-285750" marL="285750">
              <a:buFont typeface="Wingdings" pitchFamily="2" charset="2"/>
              <a:buChar char="Ø"/>
            </a:pPr>
            <a:r>
              <a:rPr dirty="0" lang="en-ID" smtClean="0"/>
              <a:t>Data Preparation</a:t>
            </a:r>
          </a:p>
          <a:p>
            <a:pPr indent="-285750" marL="285750">
              <a:buFont typeface="Wingdings" pitchFamily="2" charset="2"/>
              <a:buChar char="Ø"/>
            </a:pPr>
            <a:r>
              <a:rPr dirty="0" lang="en-ID" smtClean="0"/>
              <a:t>Data Visualization</a:t>
            </a:r>
            <a:endParaRPr dirty="0" lang="en-US"/>
          </a:p>
        </p:txBody>
      </p:sp>
      <p:sp>
        <p:nvSpPr>
          <p:cNvPr id="1049149" name="TextBox 47"/>
          <p:cNvSpPr txBox="1"/>
          <p:nvPr/>
        </p:nvSpPr>
        <p:spPr>
          <a:xfrm>
            <a:off x="3371108" y="3429558"/>
            <a:ext cx="2392289" cy="523220"/>
          </a:xfrm>
          <a:prstGeom prst="rect"/>
          <a:noFill/>
        </p:spPr>
        <p:txBody>
          <a:bodyPr rtlCol="0" wrap="square">
            <a:spAutoFit/>
          </a:bodyPr>
          <a:p>
            <a:pPr indent="-285750" marL="285750">
              <a:buFont typeface="Wingdings" pitchFamily="2" charset="2"/>
              <a:buChar char="Ø"/>
            </a:pPr>
            <a:r>
              <a:rPr dirty="0" lang="en-ID" smtClean="0"/>
              <a:t>Supervised Learning</a:t>
            </a:r>
          </a:p>
          <a:p>
            <a:pPr indent="-285750" marL="285750">
              <a:buFont typeface="Wingdings" pitchFamily="2" charset="2"/>
              <a:buChar char="Ø"/>
            </a:pPr>
            <a:r>
              <a:rPr dirty="0" lang="en-ID" smtClean="0"/>
              <a:t>Unsupervised Learning</a:t>
            </a:r>
            <a:endParaRPr dirty="0" lang="en-US"/>
          </a:p>
        </p:txBody>
      </p:sp>
      <p:sp>
        <p:nvSpPr>
          <p:cNvPr id="1049150" name="TextBox 48"/>
          <p:cNvSpPr txBox="1"/>
          <p:nvPr/>
        </p:nvSpPr>
        <p:spPr>
          <a:xfrm>
            <a:off x="3371108" y="4104717"/>
            <a:ext cx="1728192" cy="307777"/>
          </a:xfrm>
          <a:prstGeom prst="rect"/>
          <a:noFill/>
        </p:spPr>
        <p:txBody>
          <a:bodyPr rtlCol="0" wrap="square">
            <a:spAutoFit/>
          </a:bodyPr>
          <a:p>
            <a:pPr indent="-285750" marL="285750">
              <a:buFont typeface="Wingdings" pitchFamily="2" charset="2"/>
              <a:buChar char="Ø"/>
            </a:pPr>
            <a:r>
              <a:rPr dirty="0" lang="en-ID" err="1" smtClean="0"/>
              <a:t>Ringkasan</a:t>
            </a:r>
            <a:endParaRPr dirty="0" lang="en-US"/>
          </a:p>
        </p:txBody>
      </p:sp>
      <p:sp>
        <p:nvSpPr>
          <p:cNvPr id="1049151" name="TextBox 49"/>
          <p:cNvSpPr txBox="1"/>
          <p:nvPr/>
        </p:nvSpPr>
        <p:spPr>
          <a:xfrm>
            <a:off x="3434476" y="1640293"/>
            <a:ext cx="2529774" cy="307777"/>
          </a:xfrm>
          <a:prstGeom prst="rect"/>
          <a:noFill/>
        </p:spPr>
        <p:txBody>
          <a:bodyPr rtlCol="0" wrap="square">
            <a:spAutoFit/>
          </a:bodyPr>
          <a:p>
            <a:pPr indent="-285750" marL="285750">
              <a:buFont typeface="Wingdings" pitchFamily="2" charset="2"/>
              <a:buChar char="Ø"/>
            </a:pPr>
            <a:r>
              <a:rPr dirty="0" lang="en-ID" smtClean="0"/>
              <a:t>What Is Data Science?</a:t>
            </a:r>
            <a:endParaRPr dirty="0" lang="en-US"/>
          </a:p>
        </p:txBody>
      </p:sp>
      <p:pic>
        <p:nvPicPr>
          <p:cNvPr id="2097160" name="Picture 50"/>
          <p:cNvPicPr>
            <a:picLocks noChangeAspect="1"/>
          </p:cNvPicPr>
          <p:nvPr/>
        </p:nvPicPr>
        <p:blipFill rotWithShape="1">
          <a:blip xmlns:r="http://schemas.openxmlformats.org/officeDocument/2006/relationships" r:embed="rId1"/>
          <a:srcRect l="5116" t="4801" r="4032" b="4567"/>
          <a:stretch>
            <a:fillRect/>
          </a:stretch>
        </p:blipFill>
        <p:spPr>
          <a:xfrm>
            <a:off x="5842683" y="96592"/>
            <a:ext cx="958129" cy="915926"/>
          </a:xfrm>
          <a:prstGeom prst="flowChartConnector"/>
          <a:ln>
            <a:noFill/>
          </a:ln>
          <a:effectLst/>
        </p:spPr>
      </p:pic>
      <p:pic>
        <p:nvPicPr>
          <p:cNvPr id="2097161" name="Picture 51" descr="Description: C:\Users\Ahnaf Fattan Safaraz\Pictures\UNPAM LOGO.png"/>
          <p:cNvPicPr>
            <a:picLocks/>
          </p:cNvPicPr>
          <p:nvPr/>
        </p:nvPicPr>
        <p:blipFill>
          <a:blip xmlns:r="http://schemas.openxmlformats.org/officeDocument/2006/relationships" r:embed="rId2"/>
          <a:srcRect l="6236" t="4660" r="6073" b="4858"/>
          <a:stretch>
            <a:fillRect/>
          </a:stretch>
        </p:blipFill>
        <p:spPr bwMode="auto">
          <a:xfrm>
            <a:off x="4978587" y="102263"/>
            <a:ext cx="864096" cy="882605"/>
          </a:xfrm>
          <a:prstGeom prst="rect"/>
          <a:noFill/>
          <a:ln>
            <a:noFill/>
          </a:ln>
        </p:spPr>
      </p:pic>
      <p:pic>
        <p:nvPicPr>
          <p:cNvPr id="2097162" name="image2.png"/>
          <p:cNvPicPr>
            <a:picLocks/>
          </p:cNvPicPr>
          <p:nvPr/>
        </p:nvPicPr>
        <p:blipFill>
          <a:blip xmlns:r="http://schemas.openxmlformats.org/officeDocument/2006/relationships" r:embed="rId3" cstate="print"/>
          <a:stretch>
            <a:fillRect/>
          </a:stretch>
        </p:blipFill>
        <p:spPr>
          <a:xfrm>
            <a:off x="7596336" y="102263"/>
            <a:ext cx="864096" cy="904585"/>
          </a:xfrm>
          <a:prstGeom prst="rect"/>
        </p:spPr>
      </p:pic>
      <p:pic>
        <p:nvPicPr>
          <p:cNvPr id="2097163" name="Picture 5" descr="C:\Users\tiocs\Downloads\Ipcn2-Aq_400x400-removebg-preview.png"/>
          <p:cNvPicPr>
            <a:picLocks noChangeAspect="1" noChangeArrowheads="1"/>
          </p:cNvPicPr>
          <p:nvPr/>
        </p:nvPicPr>
        <p:blipFill>
          <a:blip xmlns:r="http://schemas.openxmlformats.org/officeDocument/2006/relationships" r:embed="rId4"/>
          <a:srcRect/>
          <a:stretch>
            <a:fillRect/>
          </a:stretch>
        </p:blipFill>
        <p:spPr bwMode="auto">
          <a:xfrm>
            <a:off x="6800812" y="96591"/>
            <a:ext cx="869083" cy="869083"/>
          </a:xfrm>
          <a:prstGeom prst="rect"/>
          <a:noFill/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64" name="Picture 2" descr="C:\Users\LENOVO\Downloads\Screenshots\Screenshot (1376).png"/>
          <p:cNvPicPr>
            <a:picLocks noChangeAspect="1" noChangeArrowheads="1"/>
          </p:cNvPicPr>
          <p:nvPr/>
        </p:nvPicPr>
        <p:blipFill>
          <a:blip xmlns:r="http://schemas.openxmlformats.org/officeDocument/2006/relationships" r:embed="rId1"/>
          <a:srcRect/>
          <a:stretch>
            <a:fillRect/>
          </a:stretch>
        </p:blipFill>
        <p:spPr bwMode="auto">
          <a:xfrm>
            <a:off x="107504" y="411510"/>
            <a:ext cx="8928992" cy="4608512"/>
          </a:xfrm>
          <a:prstGeom prst="rect"/>
          <a:noFill/>
        </p:spPr>
      </p:pic>
      <p:sp>
        <p:nvSpPr>
          <p:cNvPr id="1049458" name="Rectangle 4"/>
          <p:cNvSpPr/>
          <p:nvPr/>
        </p:nvSpPr>
        <p:spPr>
          <a:xfrm>
            <a:off x="6491650" y="394057"/>
            <a:ext cx="2544845" cy="876922"/>
          </a:xfrm>
          <a:prstGeom prst="rect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US"/>
          </a:p>
        </p:txBody>
      </p:sp>
      <p:pic>
        <p:nvPicPr>
          <p:cNvPr id="2097265" name="Picture 5" descr="Description: C:\Users\Ahnaf Fattan Safaraz\Pictures\UNPAM LOGO.png"/>
          <p:cNvPicPr>
            <a:picLocks/>
          </p:cNvPicPr>
          <p:nvPr/>
        </p:nvPicPr>
        <p:blipFill>
          <a:blip xmlns:r="http://schemas.openxmlformats.org/officeDocument/2006/relationships" r:embed="rId2"/>
          <a:srcRect l="6236" t="4660" r="6073" b="4858"/>
          <a:stretch>
            <a:fillRect/>
          </a:stretch>
        </p:blipFill>
        <p:spPr bwMode="auto">
          <a:xfrm>
            <a:off x="6491651" y="404548"/>
            <a:ext cx="864096" cy="882605"/>
          </a:xfrm>
          <a:prstGeom prst="rect"/>
          <a:noFill/>
          <a:ln>
            <a:noFill/>
          </a:ln>
        </p:spPr>
      </p:pic>
      <p:pic>
        <p:nvPicPr>
          <p:cNvPr id="2097266" name="Picture 6"/>
          <p:cNvPicPr>
            <a:picLocks noChangeAspect="1"/>
          </p:cNvPicPr>
          <p:nvPr/>
        </p:nvPicPr>
        <p:blipFill rotWithShape="1">
          <a:blip xmlns:r="http://schemas.openxmlformats.org/officeDocument/2006/relationships" r:embed="rId3"/>
          <a:srcRect l="5116" t="4801" r="4032" b="4567"/>
          <a:stretch>
            <a:fillRect/>
          </a:stretch>
        </p:blipFill>
        <p:spPr>
          <a:xfrm>
            <a:off x="7355747" y="394057"/>
            <a:ext cx="958129" cy="858413"/>
          </a:xfrm>
          <a:prstGeom prst="flowChartConnector"/>
          <a:ln>
            <a:noFill/>
          </a:ln>
          <a:effectLst/>
        </p:spPr>
      </p:pic>
      <p:pic>
        <p:nvPicPr>
          <p:cNvPr id="2097267" name="image2.png"/>
          <p:cNvPicPr>
            <a:picLocks/>
          </p:cNvPicPr>
          <p:nvPr/>
        </p:nvPicPr>
        <p:blipFill>
          <a:blip xmlns:r="http://schemas.openxmlformats.org/officeDocument/2006/relationships" r:embed="rId4" cstate="print"/>
          <a:stretch>
            <a:fillRect/>
          </a:stretch>
        </p:blipFill>
        <p:spPr>
          <a:xfrm>
            <a:off x="8263325" y="370970"/>
            <a:ext cx="864096" cy="904585"/>
          </a:xfrm>
          <a:prstGeom prst="rect"/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68" name="Picture 2" descr="C:\Users\LENOVO\Downloads\Screenshots\Screenshot (1377).png"/>
          <p:cNvPicPr>
            <a:picLocks noChangeAspect="1" noChangeArrowheads="1"/>
          </p:cNvPicPr>
          <p:nvPr/>
        </p:nvPicPr>
        <p:blipFill>
          <a:blip xmlns:r="http://schemas.openxmlformats.org/officeDocument/2006/relationships" r:embed="rId1"/>
          <a:srcRect/>
          <a:stretch>
            <a:fillRect/>
          </a:stretch>
        </p:blipFill>
        <p:spPr bwMode="auto">
          <a:xfrm>
            <a:off x="131478" y="291640"/>
            <a:ext cx="8928992" cy="4680519"/>
          </a:xfrm>
          <a:prstGeom prst="rect"/>
          <a:noFill/>
        </p:spPr>
      </p:pic>
      <p:sp>
        <p:nvSpPr>
          <p:cNvPr id="1049459" name="Rectangle 5"/>
          <p:cNvSpPr/>
          <p:nvPr/>
        </p:nvSpPr>
        <p:spPr>
          <a:xfrm>
            <a:off x="6530070" y="266194"/>
            <a:ext cx="2530399" cy="883859"/>
          </a:xfrm>
          <a:prstGeom prst="rect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US"/>
          </a:p>
        </p:txBody>
      </p:sp>
      <p:pic>
        <p:nvPicPr>
          <p:cNvPr id="2097269" name="Picture 6" descr="Description: C:\Users\Ahnaf Fattan Safaraz\Pictures\UNPAM LOGO.png"/>
          <p:cNvPicPr>
            <a:picLocks/>
          </p:cNvPicPr>
          <p:nvPr/>
        </p:nvPicPr>
        <p:blipFill>
          <a:blip xmlns:r="http://schemas.openxmlformats.org/officeDocument/2006/relationships" r:embed="rId2"/>
          <a:srcRect l="6236" t="4660" r="6073" b="4858"/>
          <a:stretch>
            <a:fillRect/>
          </a:stretch>
        </p:blipFill>
        <p:spPr bwMode="auto">
          <a:xfrm>
            <a:off x="6530071" y="289007"/>
            <a:ext cx="864096" cy="882605"/>
          </a:xfrm>
          <a:prstGeom prst="rect"/>
          <a:noFill/>
          <a:ln>
            <a:noFill/>
          </a:ln>
        </p:spPr>
      </p:pic>
      <p:pic>
        <p:nvPicPr>
          <p:cNvPr id="2097270" name="Picture 7"/>
          <p:cNvPicPr>
            <a:picLocks noChangeAspect="1"/>
          </p:cNvPicPr>
          <p:nvPr/>
        </p:nvPicPr>
        <p:blipFill rotWithShape="1">
          <a:blip xmlns:r="http://schemas.openxmlformats.org/officeDocument/2006/relationships" r:embed="rId3"/>
          <a:srcRect l="5116" t="4801" r="4032" b="4567"/>
          <a:stretch>
            <a:fillRect/>
          </a:stretch>
        </p:blipFill>
        <p:spPr>
          <a:xfrm>
            <a:off x="7343532" y="291640"/>
            <a:ext cx="958129" cy="858413"/>
          </a:xfrm>
          <a:prstGeom prst="flowChartConnector"/>
          <a:ln>
            <a:noFill/>
          </a:ln>
          <a:effectLst/>
        </p:spPr>
      </p:pic>
      <p:pic>
        <p:nvPicPr>
          <p:cNvPr id="2097271" name="image2.png"/>
          <p:cNvPicPr>
            <a:picLocks/>
          </p:cNvPicPr>
          <p:nvPr/>
        </p:nvPicPr>
        <p:blipFill>
          <a:blip xmlns:r="http://schemas.openxmlformats.org/officeDocument/2006/relationships" r:embed="rId4" cstate="print"/>
          <a:stretch>
            <a:fillRect/>
          </a:stretch>
        </p:blipFill>
        <p:spPr>
          <a:xfrm>
            <a:off x="8219979" y="281410"/>
            <a:ext cx="864096" cy="904585"/>
          </a:xfrm>
          <a:prstGeom prst="rect"/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72" name="Picture 2" descr="C:\Users\LENOVO\Downloads\Screenshots\Screenshot (1378).png"/>
          <p:cNvPicPr>
            <a:picLocks noChangeAspect="1" noChangeArrowheads="1"/>
          </p:cNvPicPr>
          <p:nvPr/>
        </p:nvPicPr>
        <p:blipFill>
          <a:blip xmlns:r="http://schemas.openxmlformats.org/officeDocument/2006/relationships" r:embed="rId1"/>
          <a:srcRect/>
          <a:stretch>
            <a:fillRect/>
          </a:stretch>
        </p:blipFill>
        <p:spPr bwMode="auto">
          <a:xfrm>
            <a:off x="119380" y="393001"/>
            <a:ext cx="8917116" cy="4608512"/>
          </a:xfrm>
          <a:prstGeom prst="rect"/>
          <a:noFill/>
        </p:spPr>
      </p:pic>
      <p:sp>
        <p:nvSpPr>
          <p:cNvPr id="1049460" name="Rectangle 4"/>
          <p:cNvSpPr/>
          <p:nvPr/>
        </p:nvSpPr>
        <p:spPr>
          <a:xfrm>
            <a:off x="6530071" y="393001"/>
            <a:ext cx="2520280" cy="882605"/>
          </a:xfrm>
          <a:prstGeom prst="rect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US"/>
          </a:p>
        </p:txBody>
      </p:sp>
      <p:pic>
        <p:nvPicPr>
          <p:cNvPr id="2097273" name="Picture 5" descr="Description: C:\Users\Ahnaf Fattan Safaraz\Pictures\UNPAM LOGO.png"/>
          <p:cNvPicPr>
            <a:picLocks/>
          </p:cNvPicPr>
          <p:nvPr/>
        </p:nvPicPr>
        <p:blipFill>
          <a:blip xmlns:r="http://schemas.openxmlformats.org/officeDocument/2006/relationships" r:embed="rId2"/>
          <a:srcRect l="6236" t="4660" r="6073" b="4858"/>
          <a:stretch>
            <a:fillRect/>
          </a:stretch>
        </p:blipFill>
        <p:spPr bwMode="auto">
          <a:xfrm>
            <a:off x="6545338" y="393001"/>
            <a:ext cx="864096" cy="882605"/>
          </a:xfrm>
          <a:prstGeom prst="rect"/>
          <a:noFill/>
          <a:ln>
            <a:noFill/>
          </a:ln>
        </p:spPr>
      </p:pic>
      <p:pic>
        <p:nvPicPr>
          <p:cNvPr id="2097274" name="Picture 6"/>
          <p:cNvPicPr>
            <a:picLocks noChangeAspect="1"/>
          </p:cNvPicPr>
          <p:nvPr/>
        </p:nvPicPr>
        <p:blipFill rotWithShape="1">
          <a:blip xmlns:r="http://schemas.openxmlformats.org/officeDocument/2006/relationships" r:embed="rId3"/>
          <a:srcRect l="5116" t="4801" r="4032" b="4567"/>
          <a:stretch>
            <a:fillRect/>
          </a:stretch>
        </p:blipFill>
        <p:spPr>
          <a:xfrm>
            <a:off x="7409434" y="405096"/>
            <a:ext cx="958129" cy="858413"/>
          </a:xfrm>
          <a:prstGeom prst="flowChartConnector"/>
          <a:ln>
            <a:noFill/>
          </a:ln>
          <a:effectLst/>
        </p:spPr>
      </p:pic>
      <p:pic>
        <p:nvPicPr>
          <p:cNvPr id="2097275" name="image2.png"/>
          <p:cNvPicPr>
            <a:picLocks/>
          </p:cNvPicPr>
          <p:nvPr/>
        </p:nvPicPr>
        <p:blipFill>
          <a:blip xmlns:r="http://schemas.openxmlformats.org/officeDocument/2006/relationships" r:embed="rId4" cstate="print"/>
          <a:stretch>
            <a:fillRect/>
          </a:stretch>
        </p:blipFill>
        <p:spPr>
          <a:xfrm>
            <a:off x="8279904" y="387450"/>
            <a:ext cx="864096" cy="904585"/>
          </a:xfrm>
          <a:prstGeom prst="rect"/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76" name="Picture 2" descr="C:\Users\LENOVO\Downloads\Screenshots\Screenshot (1379).png"/>
          <p:cNvPicPr>
            <a:picLocks noChangeAspect="1" noChangeArrowheads="1"/>
          </p:cNvPicPr>
          <p:nvPr/>
        </p:nvPicPr>
        <p:blipFill>
          <a:blip xmlns:r="http://schemas.openxmlformats.org/officeDocument/2006/relationships" r:embed="rId1"/>
          <a:srcRect/>
          <a:stretch>
            <a:fillRect/>
          </a:stretch>
        </p:blipFill>
        <p:spPr bwMode="auto">
          <a:xfrm>
            <a:off x="107503" y="339502"/>
            <a:ext cx="8949237" cy="4680519"/>
          </a:xfrm>
          <a:prstGeom prst="rect"/>
          <a:noFill/>
        </p:spPr>
      </p:pic>
      <p:sp>
        <p:nvSpPr>
          <p:cNvPr id="1049461" name="Rectangle 4"/>
          <p:cNvSpPr/>
          <p:nvPr/>
        </p:nvSpPr>
        <p:spPr>
          <a:xfrm>
            <a:off x="6444208" y="350348"/>
            <a:ext cx="2612533" cy="864096"/>
          </a:xfrm>
          <a:prstGeom prst="rect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US"/>
          </a:p>
        </p:txBody>
      </p:sp>
      <p:pic>
        <p:nvPicPr>
          <p:cNvPr id="2097277" name="Picture 5" descr="Description: C:\Users\Ahnaf Fattan Safaraz\Pictures\UNPAM LOGO.png"/>
          <p:cNvPicPr>
            <a:picLocks/>
          </p:cNvPicPr>
          <p:nvPr/>
        </p:nvPicPr>
        <p:blipFill>
          <a:blip xmlns:r="http://schemas.openxmlformats.org/officeDocument/2006/relationships" r:embed="rId2"/>
          <a:srcRect l="6236" t="4660" r="6073" b="4858"/>
          <a:stretch>
            <a:fillRect/>
          </a:stretch>
        </p:blipFill>
        <p:spPr bwMode="auto">
          <a:xfrm>
            <a:off x="6444208" y="339502"/>
            <a:ext cx="864096" cy="882605"/>
          </a:xfrm>
          <a:prstGeom prst="rect"/>
          <a:noFill/>
          <a:ln>
            <a:noFill/>
          </a:ln>
        </p:spPr>
      </p:pic>
      <p:pic>
        <p:nvPicPr>
          <p:cNvPr id="2097278" name="Picture 6"/>
          <p:cNvPicPr>
            <a:picLocks noChangeAspect="1"/>
          </p:cNvPicPr>
          <p:nvPr/>
        </p:nvPicPr>
        <p:blipFill rotWithShape="1">
          <a:blip xmlns:r="http://schemas.openxmlformats.org/officeDocument/2006/relationships" r:embed="rId3"/>
          <a:srcRect l="5116" t="4801" r="4032" b="4567"/>
          <a:stretch>
            <a:fillRect/>
          </a:stretch>
        </p:blipFill>
        <p:spPr>
          <a:xfrm>
            <a:off x="7271409" y="334415"/>
            <a:ext cx="958129" cy="858413"/>
          </a:xfrm>
          <a:prstGeom prst="flowChartConnector"/>
          <a:ln>
            <a:noFill/>
          </a:ln>
          <a:effectLst/>
        </p:spPr>
      </p:pic>
      <p:pic>
        <p:nvPicPr>
          <p:cNvPr id="2097279" name="image2.png"/>
          <p:cNvPicPr>
            <a:picLocks/>
          </p:cNvPicPr>
          <p:nvPr/>
        </p:nvPicPr>
        <p:blipFill>
          <a:blip xmlns:r="http://schemas.openxmlformats.org/officeDocument/2006/relationships" r:embed="rId4" cstate="print"/>
          <a:stretch>
            <a:fillRect/>
          </a:stretch>
        </p:blipFill>
        <p:spPr>
          <a:xfrm>
            <a:off x="8201743" y="324236"/>
            <a:ext cx="864096" cy="904585"/>
          </a:xfrm>
          <a:prstGeom prst="rect"/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1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80" name="Picture 2" descr="C:\Users\LENOVO\Downloads\Screenshots\Screenshot (1380).png"/>
          <p:cNvPicPr>
            <a:picLocks noChangeAspect="1" noChangeArrowheads="1"/>
          </p:cNvPicPr>
          <p:nvPr/>
        </p:nvPicPr>
        <p:blipFill>
          <a:blip xmlns:r="http://schemas.openxmlformats.org/officeDocument/2006/relationships" r:embed="rId1"/>
          <a:srcRect/>
          <a:stretch>
            <a:fillRect/>
          </a:stretch>
        </p:blipFill>
        <p:spPr bwMode="auto">
          <a:xfrm>
            <a:off x="179512" y="411510"/>
            <a:ext cx="8784976" cy="4536504"/>
          </a:xfrm>
          <a:prstGeom prst="rect"/>
          <a:noFill/>
        </p:spPr>
      </p:pic>
      <p:sp>
        <p:nvSpPr>
          <p:cNvPr id="1049462" name="Rectangle 2"/>
          <p:cNvSpPr/>
          <p:nvPr/>
        </p:nvSpPr>
        <p:spPr>
          <a:xfrm>
            <a:off x="6444208" y="350348"/>
            <a:ext cx="2612533" cy="864096"/>
          </a:xfrm>
          <a:prstGeom prst="rect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US"/>
          </a:p>
        </p:txBody>
      </p:sp>
      <p:pic>
        <p:nvPicPr>
          <p:cNvPr id="2097281" name="Picture 3"/>
          <p:cNvPicPr>
            <a:picLocks noChangeAspect="1"/>
          </p:cNvPicPr>
          <p:nvPr/>
        </p:nvPicPr>
        <p:blipFill rotWithShape="1">
          <a:blip xmlns:r="http://schemas.openxmlformats.org/officeDocument/2006/relationships" r:embed="rId2"/>
          <a:srcRect l="5116" t="4801" r="4032" b="4567"/>
          <a:stretch>
            <a:fillRect/>
          </a:stretch>
        </p:blipFill>
        <p:spPr>
          <a:xfrm>
            <a:off x="7308304" y="339502"/>
            <a:ext cx="958129" cy="858413"/>
          </a:xfrm>
          <a:prstGeom prst="flowChartConnector"/>
          <a:ln>
            <a:noFill/>
          </a:ln>
          <a:effectLst/>
        </p:spPr>
      </p:pic>
      <p:pic>
        <p:nvPicPr>
          <p:cNvPr id="2097282" name="Picture 4" descr="Description: C:\Users\Ahnaf Fattan Safaraz\Pictures\UNPAM LOGO.png"/>
          <p:cNvPicPr>
            <a:picLocks/>
          </p:cNvPicPr>
          <p:nvPr/>
        </p:nvPicPr>
        <p:blipFill>
          <a:blip xmlns:r="http://schemas.openxmlformats.org/officeDocument/2006/relationships" r:embed="rId3"/>
          <a:srcRect l="6236" t="4660" r="6073" b="4858"/>
          <a:stretch>
            <a:fillRect/>
          </a:stretch>
        </p:blipFill>
        <p:spPr bwMode="auto">
          <a:xfrm>
            <a:off x="6444208" y="339502"/>
            <a:ext cx="864096" cy="882605"/>
          </a:xfrm>
          <a:prstGeom prst="rect"/>
          <a:noFill/>
          <a:ln>
            <a:noFill/>
          </a:ln>
        </p:spPr>
      </p:pic>
      <p:pic>
        <p:nvPicPr>
          <p:cNvPr id="2097283" name="image2.png"/>
          <p:cNvPicPr>
            <a:picLocks/>
          </p:cNvPicPr>
          <p:nvPr/>
        </p:nvPicPr>
        <p:blipFill>
          <a:blip xmlns:r="http://schemas.openxmlformats.org/officeDocument/2006/relationships" r:embed="rId4" cstate="print"/>
          <a:stretch>
            <a:fillRect/>
          </a:stretch>
        </p:blipFill>
        <p:spPr>
          <a:xfrm>
            <a:off x="8195042" y="301096"/>
            <a:ext cx="864096" cy="904585"/>
          </a:xfrm>
          <a:prstGeom prst="rect"/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1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463" name="TextBox 2"/>
          <p:cNvSpPr txBox="1"/>
          <p:nvPr/>
        </p:nvSpPr>
        <p:spPr>
          <a:xfrm>
            <a:off x="186325" y="620552"/>
            <a:ext cx="6336704" cy="523220"/>
          </a:xfrm>
          <a:prstGeom prst="rect"/>
          <a:noFill/>
        </p:spPr>
        <p:txBody>
          <a:bodyPr rtlCol="0" wrap="square">
            <a:spAutoFit/>
          </a:bodyPr>
          <a:p>
            <a:r>
              <a:rPr dirty="0" sz="2800" lang="id-ID" smtClean="0">
                <a:solidFill>
                  <a:srgbClr val="00B0F0"/>
                </a:solidFill>
                <a:latin typeface="Adobe Gothic Std B" pitchFamily="34" charset="-128"/>
                <a:ea typeface="Adobe Gothic Std B" pitchFamily="34" charset="-128"/>
              </a:rPr>
              <a:t>Contoh Penerapan Linear Regression </a:t>
            </a:r>
            <a:endParaRPr dirty="0" sz="2800" lang="id-ID">
              <a:solidFill>
                <a:srgbClr val="00B0F0"/>
              </a:solidFill>
              <a:latin typeface="Adobe Gothic Std B" pitchFamily="34" charset="-128"/>
              <a:ea typeface="Adobe Gothic Std B" pitchFamily="34" charset="-128"/>
            </a:endParaRPr>
          </a:p>
        </p:txBody>
      </p:sp>
      <p:sp>
        <p:nvSpPr>
          <p:cNvPr id="1049464" name="TextBox 3"/>
          <p:cNvSpPr txBox="1"/>
          <p:nvPr/>
        </p:nvSpPr>
        <p:spPr>
          <a:xfrm>
            <a:off x="395536" y="1779662"/>
            <a:ext cx="8208912" cy="1200329"/>
          </a:xfrm>
          <a:prstGeom prst="rect"/>
          <a:noFill/>
        </p:spPr>
        <p:txBody>
          <a:bodyPr rtlCol="0" wrap="square">
            <a:spAutoFit/>
          </a:bodyPr>
          <a:p>
            <a:pPr indent="-285750" marL="285750">
              <a:buFont typeface="Wingdings" pitchFamily="2" charset="2"/>
              <a:buChar char="Ø"/>
            </a:pPr>
            <a:r>
              <a:rPr dirty="0" sz="1800" lang="id-ID" smtClean="0">
                <a:latin typeface="Adobe Gothic Std B" pitchFamily="34" charset="-128"/>
                <a:ea typeface="Adobe Gothic Std B" pitchFamily="34" charset="-128"/>
              </a:rPr>
              <a:t>Memprediksi harga mobil bekas  berdasarkan lama tahun pembelian</a:t>
            </a:r>
          </a:p>
          <a:p>
            <a:pPr indent="-285750" marL="285750">
              <a:buFont typeface="Wingdings" pitchFamily="2" charset="2"/>
              <a:buChar char="Ø"/>
            </a:pPr>
            <a:r>
              <a:rPr dirty="0" sz="1800" lang="id-ID" smtClean="0">
                <a:latin typeface="Adobe Gothic Std B" pitchFamily="34" charset="-128"/>
                <a:ea typeface="Adobe Gothic Std B" pitchFamily="34" charset="-128"/>
              </a:rPr>
              <a:t>Memprediksi harga rumah berdasarkan luas bangunan dan luas tanah</a:t>
            </a:r>
          </a:p>
          <a:p>
            <a:pPr indent="-285750" marL="285750">
              <a:buFont typeface="Wingdings" pitchFamily="2" charset="2"/>
              <a:buChar char="Ø"/>
            </a:pPr>
            <a:r>
              <a:rPr dirty="0" sz="1800" lang="id-ID" smtClean="0">
                <a:latin typeface="Adobe Gothic Std B" pitchFamily="34" charset="-128"/>
                <a:ea typeface="Adobe Gothic Std B" pitchFamily="34" charset="-128"/>
              </a:rPr>
              <a:t>Memprediksi indeks pembangunan manusia berdasarkan angka harapan hidup, pendapatan per kapita, angka harapan lama sekolah</a:t>
            </a:r>
            <a:endParaRPr dirty="0" sz="1800" lang="id-ID">
              <a:latin typeface="Adobe Gothic Std B" pitchFamily="34" charset="-128"/>
              <a:ea typeface="Adobe Gothic Std B" pitchFamily="34" charset="-128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1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84" name="Picture 2" descr="C:\Users\LENOVO\Downloads\Screenshots\Screenshot (1383).png"/>
          <p:cNvPicPr>
            <a:picLocks noChangeAspect="1" noChangeArrowheads="1"/>
          </p:cNvPicPr>
          <p:nvPr/>
        </p:nvPicPr>
        <p:blipFill>
          <a:blip xmlns:r="http://schemas.openxmlformats.org/officeDocument/2006/relationships" r:embed="rId1"/>
          <a:srcRect/>
          <a:stretch>
            <a:fillRect/>
          </a:stretch>
        </p:blipFill>
        <p:spPr bwMode="auto">
          <a:xfrm>
            <a:off x="107504" y="385167"/>
            <a:ext cx="8928992" cy="4657211"/>
          </a:xfrm>
          <a:prstGeom prst="rect"/>
          <a:noFill/>
        </p:spPr>
      </p:pic>
      <p:sp>
        <p:nvSpPr>
          <p:cNvPr id="1049465" name="Rectangle 4"/>
          <p:cNvSpPr/>
          <p:nvPr/>
        </p:nvSpPr>
        <p:spPr>
          <a:xfrm>
            <a:off x="6444208" y="350348"/>
            <a:ext cx="2612533" cy="864096"/>
          </a:xfrm>
          <a:prstGeom prst="rect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US"/>
          </a:p>
        </p:txBody>
      </p:sp>
      <p:pic>
        <p:nvPicPr>
          <p:cNvPr id="2097285" name="Picture 5"/>
          <p:cNvPicPr>
            <a:picLocks noChangeAspect="1"/>
          </p:cNvPicPr>
          <p:nvPr/>
        </p:nvPicPr>
        <p:blipFill rotWithShape="1">
          <a:blip xmlns:r="http://schemas.openxmlformats.org/officeDocument/2006/relationships" r:embed="rId2"/>
          <a:srcRect l="5116" t="4801" r="4032" b="4567"/>
          <a:stretch>
            <a:fillRect/>
          </a:stretch>
        </p:blipFill>
        <p:spPr>
          <a:xfrm>
            <a:off x="7271409" y="326835"/>
            <a:ext cx="958129" cy="858413"/>
          </a:xfrm>
          <a:prstGeom prst="flowChartConnector"/>
          <a:ln>
            <a:noFill/>
          </a:ln>
          <a:effectLst/>
        </p:spPr>
      </p:pic>
      <p:pic>
        <p:nvPicPr>
          <p:cNvPr id="2097286" name="Picture 6" descr="Description: C:\Users\Ahnaf Fattan Safaraz\Pictures\UNPAM LOGO.png"/>
          <p:cNvPicPr>
            <a:picLocks/>
          </p:cNvPicPr>
          <p:nvPr/>
        </p:nvPicPr>
        <p:blipFill>
          <a:blip xmlns:r="http://schemas.openxmlformats.org/officeDocument/2006/relationships" r:embed="rId3"/>
          <a:srcRect l="6236" t="4660" r="6073" b="4858"/>
          <a:stretch>
            <a:fillRect/>
          </a:stretch>
        </p:blipFill>
        <p:spPr bwMode="auto">
          <a:xfrm>
            <a:off x="6444208" y="326835"/>
            <a:ext cx="864096" cy="882605"/>
          </a:xfrm>
          <a:prstGeom prst="rect"/>
          <a:noFill/>
          <a:ln>
            <a:noFill/>
          </a:ln>
        </p:spPr>
      </p:pic>
      <p:pic>
        <p:nvPicPr>
          <p:cNvPr id="2097287" name="image2.png"/>
          <p:cNvPicPr>
            <a:picLocks/>
          </p:cNvPicPr>
          <p:nvPr/>
        </p:nvPicPr>
        <p:blipFill>
          <a:blip xmlns:r="http://schemas.openxmlformats.org/officeDocument/2006/relationships" r:embed="rId4" cstate="print"/>
          <a:stretch>
            <a:fillRect/>
          </a:stretch>
        </p:blipFill>
        <p:spPr>
          <a:xfrm>
            <a:off x="8201107" y="350348"/>
            <a:ext cx="864096" cy="904585"/>
          </a:xfrm>
          <a:prstGeom prst="rect"/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1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88" name="Picture 2" descr="C:\Users\LENOVO\Downloads\Screenshots\Screenshot (1386).png"/>
          <p:cNvPicPr>
            <a:picLocks noChangeAspect="1" noChangeArrowheads="1"/>
          </p:cNvPicPr>
          <p:nvPr/>
        </p:nvPicPr>
        <p:blipFill>
          <a:blip xmlns:r="http://schemas.openxmlformats.org/officeDocument/2006/relationships" r:embed="rId1"/>
          <a:srcRect/>
          <a:stretch>
            <a:fillRect/>
          </a:stretch>
        </p:blipFill>
        <p:spPr bwMode="auto">
          <a:xfrm>
            <a:off x="179512" y="411510"/>
            <a:ext cx="8856984" cy="4608512"/>
          </a:xfrm>
          <a:prstGeom prst="rect"/>
          <a:noFill/>
        </p:spPr>
      </p:pic>
      <p:sp>
        <p:nvSpPr>
          <p:cNvPr id="1049466" name="Rectangle 2"/>
          <p:cNvSpPr/>
          <p:nvPr/>
        </p:nvSpPr>
        <p:spPr>
          <a:xfrm>
            <a:off x="6536461" y="350348"/>
            <a:ext cx="2520280" cy="864096"/>
          </a:xfrm>
          <a:prstGeom prst="rect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US"/>
          </a:p>
        </p:txBody>
      </p:sp>
      <p:pic>
        <p:nvPicPr>
          <p:cNvPr id="2097289" name="Picture 3"/>
          <p:cNvPicPr>
            <a:picLocks noChangeAspect="1"/>
          </p:cNvPicPr>
          <p:nvPr/>
        </p:nvPicPr>
        <p:blipFill rotWithShape="1">
          <a:blip xmlns:r="http://schemas.openxmlformats.org/officeDocument/2006/relationships" r:embed="rId2"/>
          <a:srcRect l="5116" t="4801" r="4032" b="4567"/>
          <a:stretch>
            <a:fillRect/>
          </a:stretch>
        </p:blipFill>
        <p:spPr>
          <a:xfrm>
            <a:off x="7415306" y="339502"/>
            <a:ext cx="958129" cy="858413"/>
          </a:xfrm>
          <a:prstGeom prst="flowChartConnector"/>
          <a:ln>
            <a:noFill/>
          </a:ln>
          <a:effectLst/>
        </p:spPr>
      </p:pic>
      <p:pic>
        <p:nvPicPr>
          <p:cNvPr id="2097290" name="Picture 4" descr="Description: C:\Users\Ahnaf Fattan Safaraz\Pictures\UNPAM LOGO.png"/>
          <p:cNvPicPr>
            <a:picLocks/>
          </p:cNvPicPr>
          <p:nvPr/>
        </p:nvPicPr>
        <p:blipFill>
          <a:blip xmlns:r="http://schemas.openxmlformats.org/officeDocument/2006/relationships" r:embed="rId3"/>
          <a:srcRect l="6236" t="4660" r="6073" b="4858"/>
          <a:stretch>
            <a:fillRect/>
          </a:stretch>
        </p:blipFill>
        <p:spPr bwMode="auto">
          <a:xfrm>
            <a:off x="6545338" y="339502"/>
            <a:ext cx="864096" cy="882605"/>
          </a:xfrm>
          <a:prstGeom prst="rect"/>
          <a:noFill/>
          <a:ln>
            <a:noFill/>
          </a:ln>
        </p:spPr>
      </p:pic>
      <p:pic>
        <p:nvPicPr>
          <p:cNvPr id="2097291" name="image2.png"/>
          <p:cNvPicPr>
            <a:picLocks/>
          </p:cNvPicPr>
          <p:nvPr/>
        </p:nvPicPr>
        <p:blipFill>
          <a:blip xmlns:r="http://schemas.openxmlformats.org/officeDocument/2006/relationships" r:embed="rId4" cstate="print"/>
          <a:stretch>
            <a:fillRect/>
          </a:stretch>
        </p:blipFill>
        <p:spPr>
          <a:xfrm>
            <a:off x="8279904" y="309859"/>
            <a:ext cx="864096" cy="904585"/>
          </a:xfrm>
          <a:prstGeom prst="rect"/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1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467" name="Rectangle 2"/>
          <p:cNvSpPr/>
          <p:nvPr/>
        </p:nvSpPr>
        <p:spPr>
          <a:xfrm>
            <a:off x="6536461" y="350348"/>
            <a:ext cx="2520280" cy="864096"/>
          </a:xfrm>
          <a:prstGeom prst="rect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US"/>
          </a:p>
        </p:txBody>
      </p:sp>
      <p:pic>
        <p:nvPicPr>
          <p:cNvPr id="2097292" name="Picture 3" descr="Description: C:\Users\Ahnaf Fattan Safaraz\Pictures\UNPAM LOGO.png"/>
          <p:cNvPicPr>
            <a:picLocks/>
          </p:cNvPicPr>
          <p:nvPr/>
        </p:nvPicPr>
        <p:blipFill>
          <a:blip xmlns:r="http://schemas.openxmlformats.org/officeDocument/2006/relationships" r:embed="rId1"/>
          <a:srcRect l="6236" t="4660" r="6073" b="4858"/>
          <a:stretch>
            <a:fillRect/>
          </a:stretch>
        </p:blipFill>
        <p:spPr bwMode="auto">
          <a:xfrm>
            <a:off x="6545338" y="339502"/>
            <a:ext cx="864096" cy="882605"/>
          </a:xfrm>
          <a:prstGeom prst="rect"/>
          <a:noFill/>
          <a:ln>
            <a:noFill/>
          </a:ln>
        </p:spPr>
      </p:pic>
      <p:pic>
        <p:nvPicPr>
          <p:cNvPr id="2097293" name="Picture 4"/>
          <p:cNvPicPr>
            <a:picLocks noChangeAspect="1"/>
          </p:cNvPicPr>
          <p:nvPr/>
        </p:nvPicPr>
        <p:blipFill rotWithShape="1">
          <a:blip xmlns:r="http://schemas.openxmlformats.org/officeDocument/2006/relationships" r:embed="rId2"/>
          <a:srcRect l="5116" t="4801" r="4032" b="4567"/>
          <a:stretch>
            <a:fillRect/>
          </a:stretch>
        </p:blipFill>
        <p:spPr>
          <a:xfrm>
            <a:off x="7359476" y="314657"/>
            <a:ext cx="958129" cy="858413"/>
          </a:xfrm>
          <a:prstGeom prst="flowChartConnector"/>
          <a:ln>
            <a:noFill/>
          </a:ln>
          <a:effectLst/>
        </p:spPr>
      </p:pic>
      <p:pic>
        <p:nvPicPr>
          <p:cNvPr id="2097294" name="image2.png"/>
          <p:cNvPicPr>
            <a:picLocks/>
          </p:cNvPicPr>
          <p:nvPr/>
        </p:nvPicPr>
        <p:blipFill>
          <a:blip xmlns:r="http://schemas.openxmlformats.org/officeDocument/2006/relationships" r:embed="rId3" cstate="print"/>
          <a:stretch>
            <a:fillRect/>
          </a:stretch>
        </p:blipFill>
        <p:spPr>
          <a:xfrm>
            <a:off x="8243995" y="291572"/>
            <a:ext cx="864096" cy="904585"/>
          </a:xfrm>
          <a:prstGeom prst="rect"/>
        </p:spPr>
      </p:pic>
      <p:sp>
        <p:nvSpPr>
          <p:cNvPr id="1049468" name="TextBox 6"/>
          <p:cNvSpPr txBox="1"/>
          <p:nvPr/>
        </p:nvSpPr>
        <p:spPr>
          <a:xfrm>
            <a:off x="2915816" y="637236"/>
            <a:ext cx="1361339" cy="523220"/>
          </a:xfrm>
          <a:prstGeom prst="rect"/>
          <a:noFill/>
        </p:spPr>
        <p:txBody>
          <a:bodyPr rtlCol="0" wrap="square">
            <a:spAutoFit/>
          </a:bodyPr>
          <a:p>
            <a:r>
              <a:rPr dirty="0" sz="2800" lang="id-ID" smtClean="0">
                <a:solidFill>
                  <a:srgbClr val="00B0F0"/>
                </a:solidFill>
                <a:latin typeface="Adobe Gothic Std B" pitchFamily="34" charset="-128"/>
                <a:ea typeface="Adobe Gothic Std B" pitchFamily="34" charset="-128"/>
              </a:rPr>
              <a:t>TUGAS</a:t>
            </a:r>
            <a:endParaRPr dirty="0" sz="2800" lang="id-ID">
              <a:solidFill>
                <a:srgbClr val="00B0F0"/>
              </a:solidFill>
              <a:latin typeface="Adobe Gothic Std B" pitchFamily="34" charset="-128"/>
              <a:ea typeface="Adobe Gothic Std B" pitchFamily="34" charset="-128"/>
            </a:endParaRPr>
          </a:p>
        </p:txBody>
      </p:sp>
      <p:sp>
        <p:nvSpPr>
          <p:cNvPr id="1049469" name="TextBox 7"/>
          <p:cNvSpPr txBox="1"/>
          <p:nvPr/>
        </p:nvSpPr>
        <p:spPr>
          <a:xfrm>
            <a:off x="297797" y="1419622"/>
            <a:ext cx="8568952" cy="3416320"/>
          </a:xfrm>
          <a:prstGeom prst="rect"/>
          <a:noFill/>
        </p:spPr>
        <p:txBody>
          <a:bodyPr rtlCol="0" wrap="square">
            <a:spAutoFit/>
          </a:bodyPr>
          <a:p>
            <a:r>
              <a:rPr dirty="0" sz="2400" lang="id-ID" smtClean="0">
                <a:latin typeface="Adobe Gothic Std B" pitchFamily="34" charset="-128"/>
                <a:ea typeface="Adobe Gothic Std B" pitchFamily="34" charset="-128"/>
              </a:rPr>
              <a:t>Sebutkan dan jelaskan penerapan data science dalam bidang-bidang berikut :</a:t>
            </a:r>
          </a:p>
          <a:p>
            <a:endParaRPr dirty="0" sz="2400" lang="id-ID">
              <a:latin typeface="Adobe Gothic Std B" pitchFamily="34" charset="-128"/>
              <a:ea typeface="Adobe Gothic Std B" pitchFamily="34" charset="-128"/>
            </a:endParaRPr>
          </a:p>
          <a:p>
            <a:pPr indent="-342900" marL="342900">
              <a:buAutoNum type="arabicPeriod"/>
            </a:pPr>
            <a:r>
              <a:rPr dirty="0" sz="2400" lang="id-ID" smtClean="0">
                <a:latin typeface="Adobe Gothic Std B" pitchFamily="34" charset="-128"/>
                <a:ea typeface="Adobe Gothic Std B" pitchFamily="34" charset="-128"/>
              </a:rPr>
              <a:t>Pemerintahan</a:t>
            </a:r>
          </a:p>
          <a:p>
            <a:pPr indent="-342900" marL="342900">
              <a:buAutoNum type="arabicPeriod"/>
            </a:pPr>
            <a:r>
              <a:rPr dirty="0" sz="2400" lang="id-ID" smtClean="0">
                <a:latin typeface="Adobe Gothic Std B" pitchFamily="34" charset="-128"/>
                <a:ea typeface="Adobe Gothic Std B" pitchFamily="34" charset="-128"/>
              </a:rPr>
              <a:t>Kesehatan</a:t>
            </a:r>
          </a:p>
          <a:p>
            <a:pPr indent="-342900" marL="342900">
              <a:buAutoNum type="arabicPeriod"/>
            </a:pPr>
            <a:r>
              <a:rPr dirty="0" sz="2400" lang="id-ID" smtClean="0">
                <a:latin typeface="Adobe Gothic Std B" pitchFamily="34" charset="-128"/>
                <a:ea typeface="Adobe Gothic Std B" pitchFamily="34" charset="-128"/>
              </a:rPr>
              <a:t>Parawisata</a:t>
            </a:r>
          </a:p>
          <a:p>
            <a:pPr indent="-342900" marL="342900">
              <a:buAutoNum type="arabicPeriod"/>
            </a:pPr>
            <a:r>
              <a:rPr dirty="0" sz="2400" lang="id-ID" smtClean="0">
                <a:latin typeface="Adobe Gothic Std B" pitchFamily="34" charset="-128"/>
                <a:ea typeface="Adobe Gothic Std B" pitchFamily="34" charset="-128"/>
              </a:rPr>
              <a:t>Bisnis </a:t>
            </a:r>
          </a:p>
          <a:p>
            <a:pPr indent="-342900" marL="342900">
              <a:buAutoNum type="arabicPeriod"/>
            </a:pPr>
            <a:r>
              <a:rPr dirty="0" sz="2400" lang="id-ID" smtClean="0">
                <a:latin typeface="Adobe Gothic Std B" pitchFamily="34" charset="-128"/>
                <a:ea typeface="Adobe Gothic Std B" pitchFamily="34" charset="-128"/>
              </a:rPr>
              <a:t>Perbankan</a:t>
            </a:r>
          </a:p>
          <a:p>
            <a:pPr indent="-342900" marL="342900">
              <a:buAutoNum type="arabicPeriod"/>
            </a:pPr>
            <a:r>
              <a:rPr dirty="0" sz="2400" lang="id-ID" smtClean="0">
                <a:latin typeface="Adobe Gothic Std B" pitchFamily="34" charset="-128"/>
                <a:ea typeface="Adobe Gothic Std B" pitchFamily="34" charset="-128"/>
              </a:rPr>
              <a:t>DLL</a:t>
            </a:r>
            <a:endParaRPr dirty="0" sz="2400" lang="id-ID" smtClean="0">
              <a:latin typeface="Adobe Gothic Std B" pitchFamily="34" charset="-128"/>
              <a:ea typeface="Adobe Gothic Std B" pitchFamily="34" charset="-128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1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95" name="Picture 1" descr="Description: C:\Users\Ahnaf Fattan Safaraz\Pictures\UNPAM LOGO.png"/>
          <p:cNvPicPr>
            <a:picLocks/>
          </p:cNvPicPr>
          <p:nvPr/>
        </p:nvPicPr>
        <p:blipFill>
          <a:blip xmlns:r="http://schemas.openxmlformats.org/officeDocument/2006/relationships" r:embed="rId1"/>
          <a:srcRect l="6236" t="4660" r="6073" b="4858"/>
          <a:stretch>
            <a:fillRect/>
          </a:stretch>
        </p:blipFill>
        <p:spPr bwMode="auto">
          <a:xfrm>
            <a:off x="5430036" y="77865"/>
            <a:ext cx="864096" cy="882605"/>
          </a:xfrm>
          <a:prstGeom prst="rect"/>
          <a:noFill/>
          <a:ln>
            <a:noFill/>
          </a:ln>
        </p:spPr>
      </p:pic>
      <p:grpSp>
        <p:nvGrpSpPr>
          <p:cNvPr id="116" name="Google Shape;1995;p48"/>
          <p:cNvGrpSpPr/>
          <p:nvPr/>
        </p:nvGrpSpPr>
        <p:grpSpPr>
          <a:xfrm>
            <a:off x="4606251" y="726716"/>
            <a:ext cx="802052" cy="537206"/>
            <a:chOff x="9234348" y="2174936"/>
            <a:chExt cx="537980" cy="537206"/>
          </a:xfrm>
        </p:grpSpPr>
        <p:sp>
          <p:nvSpPr>
            <p:cNvPr id="1049470" name="Google Shape;1996;p48"/>
            <p:cNvSpPr/>
            <p:nvPr/>
          </p:nvSpPr>
          <p:spPr>
            <a:xfrm>
              <a:off x="9234348" y="2174936"/>
              <a:ext cx="22800" cy="22026"/>
            </a:xfrm>
            <a:custGeom>
              <a:avLst/>
              <a:ahLst/>
              <a:rect l="l" t="t" r="r" b="b"/>
              <a:pathLst>
                <a:path w="324" h="313" extrusionOk="0">
                  <a:moveTo>
                    <a:pt x="183" y="0"/>
                  </a:moveTo>
                  <a:cubicBezTo>
                    <a:pt x="54" y="0"/>
                    <a:pt x="0" y="43"/>
                    <a:pt x="0" y="173"/>
                  </a:cubicBezTo>
                  <a:cubicBezTo>
                    <a:pt x="0" y="270"/>
                    <a:pt x="54" y="313"/>
                    <a:pt x="183" y="313"/>
                  </a:cubicBezTo>
                  <a:cubicBezTo>
                    <a:pt x="270" y="313"/>
                    <a:pt x="323" y="270"/>
                    <a:pt x="323" y="173"/>
                  </a:cubicBezTo>
                  <a:cubicBezTo>
                    <a:pt x="323" y="43"/>
                    <a:pt x="270" y="0"/>
                    <a:pt x="183" y="0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471" name="Google Shape;1997;p48"/>
            <p:cNvSpPr/>
            <p:nvPr/>
          </p:nvSpPr>
          <p:spPr>
            <a:xfrm>
              <a:off x="9307181" y="2174936"/>
              <a:ext cx="25826" cy="22026"/>
            </a:xfrm>
            <a:custGeom>
              <a:avLst/>
              <a:ahLst/>
              <a:rect l="l" t="t" r="r" b="b"/>
              <a:pathLst>
                <a:path w="367" h="313" extrusionOk="0">
                  <a:moveTo>
                    <a:pt x="183" y="0"/>
                  </a:moveTo>
                  <a:cubicBezTo>
                    <a:pt x="97" y="0"/>
                    <a:pt x="0" y="43"/>
                    <a:pt x="0" y="173"/>
                  </a:cubicBezTo>
                  <a:cubicBezTo>
                    <a:pt x="0" y="270"/>
                    <a:pt x="97" y="313"/>
                    <a:pt x="183" y="313"/>
                  </a:cubicBezTo>
                  <a:cubicBezTo>
                    <a:pt x="270" y="313"/>
                    <a:pt x="367" y="270"/>
                    <a:pt x="367" y="173"/>
                  </a:cubicBezTo>
                  <a:cubicBezTo>
                    <a:pt x="367" y="43"/>
                    <a:pt x="270" y="0"/>
                    <a:pt x="183" y="0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472" name="Google Shape;1998;p48"/>
            <p:cNvSpPr/>
            <p:nvPr/>
          </p:nvSpPr>
          <p:spPr>
            <a:xfrm>
              <a:off x="9380014" y="2174936"/>
              <a:ext cx="25052" cy="22026"/>
            </a:xfrm>
            <a:custGeom>
              <a:avLst/>
              <a:ahLst/>
              <a:rect l="l" t="t" r="r" b="b"/>
              <a:pathLst>
                <a:path w="356" h="313" extrusionOk="0">
                  <a:moveTo>
                    <a:pt x="183" y="0"/>
                  </a:moveTo>
                  <a:cubicBezTo>
                    <a:pt x="86" y="0"/>
                    <a:pt x="0" y="43"/>
                    <a:pt x="0" y="173"/>
                  </a:cubicBezTo>
                  <a:cubicBezTo>
                    <a:pt x="0" y="270"/>
                    <a:pt x="86" y="313"/>
                    <a:pt x="183" y="313"/>
                  </a:cubicBezTo>
                  <a:cubicBezTo>
                    <a:pt x="270" y="313"/>
                    <a:pt x="356" y="270"/>
                    <a:pt x="356" y="173"/>
                  </a:cubicBezTo>
                  <a:cubicBezTo>
                    <a:pt x="356" y="43"/>
                    <a:pt x="270" y="0"/>
                    <a:pt x="183" y="0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473" name="Google Shape;1999;p48"/>
            <p:cNvSpPr/>
            <p:nvPr/>
          </p:nvSpPr>
          <p:spPr>
            <a:xfrm>
              <a:off x="9455873" y="2174936"/>
              <a:ext cx="22026" cy="22026"/>
            </a:xfrm>
            <a:custGeom>
              <a:avLst/>
              <a:ahLst/>
              <a:rect l="l" t="t" r="r" b="b"/>
              <a:pathLst>
                <a:path w="313" h="313" extrusionOk="0">
                  <a:moveTo>
                    <a:pt x="140" y="0"/>
                  </a:moveTo>
                  <a:cubicBezTo>
                    <a:pt x="43" y="0"/>
                    <a:pt x="0" y="43"/>
                    <a:pt x="0" y="173"/>
                  </a:cubicBezTo>
                  <a:cubicBezTo>
                    <a:pt x="0" y="270"/>
                    <a:pt x="43" y="313"/>
                    <a:pt x="140" y="313"/>
                  </a:cubicBezTo>
                  <a:cubicBezTo>
                    <a:pt x="227" y="313"/>
                    <a:pt x="313" y="270"/>
                    <a:pt x="313" y="173"/>
                  </a:cubicBezTo>
                  <a:cubicBezTo>
                    <a:pt x="313" y="43"/>
                    <a:pt x="227" y="0"/>
                    <a:pt x="140" y="0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474" name="Google Shape;2000;p48"/>
            <p:cNvSpPr/>
            <p:nvPr/>
          </p:nvSpPr>
          <p:spPr>
            <a:xfrm>
              <a:off x="9528706" y="2174936"/>
              <a:ext cx="22026" cy="22026"/>
            </a:xfrm>
            <a:custGeom>
              <a:avLst/>
              <a:ahLst/>
              <a:rect l="l" t="t" r="r" b="b"/>
              <a:pathLst>
                <a:path w="313" h="313" extrusionOk="0">
                  <a:moveTo>
                    <a:pt x="184" y="0"/>
                  </a:moveTo>
                  <a:cubicBezTo>
                    <a:pt x="86" y="0"/>
                    <a:pt x="0" y="43"/>
                    <a:pt x="0" y="173"/>
                  </a:cubicBezTo>
                  <a:cubicBezTo>
                    <a:pt x="0" y="270"/>
                    <a:pt x="86" y="313"/>
                    <a:pt x="184" y="313"/>
                  </a:cubicBezTo>
                  <a:cubicBezTo>
                    <a:pt x="270" y="313"/>
                    <a:pt x="313" y="270"/>
                    <a:pt x="313" y="173"/>
                  </a:cubicBezTo>
                  <a:cubicBezTo>
                    <a:pt x="313" y="43"/>
                    <a:pt x="270" y="0"/>
                    <a:pt x="184" y="0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475" name="Google Shape;2001;p48"/>
            <p:cNvSpPr/>
            <p:nvPr/>
          </p:nvSpPr>
          <p:spPr>
            <a:xfrm>
              <a:off x="9601539" y="2174936"/>
              <a:ext cx="25122" cy="22026"/>
            </a:xfrm>
            <a:custGeom>
              <a:avLst/>
              <a:ahLst/>
              <a:rect l="l" t="t" r="r" b="b"/>
              <a:pathLst>
                <a:path w="357" h="313" extrusionOk="0">
                  <a:moveTo>
                    <a:pt x="173" y="0"/>
                  </a:moveTo>
                  <a:cubicBezTo>
                    <a:pt x="86" y="0"/>
                    <a:pt x="0" y="43"/>
                    <a:pt x="0" y="173"/>
                  </a:cubicBezTo>
                  <a:cubicBezTo>
                    <a:pt x="0" y="270"/>
                    <a:pt x="86" y="313"/>
                    <a:pt x="173" y="313"/>
                  </a:cubicBezTo>
                  <a:cubicBezTo>
                    <a:pt x="270" y="313"/>
                    <a:pt x="356" y="270"/>
                    <a:pt x="356" y="173"/>
                  </a:cubicBezTo>
                  <a:cubicBezTo>
                    <a:pt x="356" y="43"/>
                    <a:pt x="270" y="0"/>
                    <a:pt x="173" y="0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476" name="Google Shape;2002;p48"/>
            <p:cNvSpPr/>
            <p:nvPr/>
          </p:nvSpPr>
          <p:spPr>
            <a:xfrm>
              <a:off x="9674373" y="2174936"/>
              <a:ext cx="25122" cy="22026"/>
            </a:xfrm>
            <a:custGeom>
              <a:avLst/>
              <a:ahLst/>
              <a:rect l="l" t="t" r="r" b="b"/>
              <a:pathLst>
                <a:path w="357" h="313" extrusionOk="0">
                  <a:moveTo>
                    <a:pt x="173" y="0"/>
                  </a:moveTo>
                  <a:cubicBezTo>
                    <a:pt x="87" y="0"/>
                    <a:pt x="0" y="43"/>
                    <a:pt x="0" y="173"/>
                  </a:cubicBezTo>
                  <a:cubicBezTo>
                    <a:pt x="0" y="270"/>
                    <a:pt x="87" y="313"/>
                    <a:pt x="173" y="313"/>
                  </a:cubicBezTo>
                  <a:cubicBezTo>
                    <a:pt x="270" y="313"/>
                    <a:pt x="356" y="270"/>
                    <a:pt x="356" y="173"/>
                  </a:cubicBezTo>
                  <a:cubicBezTo>
                    <a:pt x="356" y="43"/>
                    <a:pt x="270" y="0"/>
                    <a:pt x="173" y="0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477" name="Google Shape;2003;p48"/>
            <p:cNvSpPr/>
            <p:nvPr/>
          </p:nvSpPr>
          <p:spPr>
            <a:xfrm>
              <a:off x="9750232" y="2174936"/>
              <a:ext cx="22096" cy="22026"/>
            </a:xfrm>
            <a:custGeom>
              <a:avLst/>
              <a:ahLst/>
              <a:rect l="l" t="t" r="r" b="b"/>
              <a:pathLst>
                <a:path w="314" h="313" extrusionOk="0">
                  <a:moveTo>
                    <a:pt x="130" y="0"/>
                  </a:moveTo>
                  <a:cubicBezTo>
                    <a:pt x="44" y="0"/>
                    <a:pt x="0" y="43"/>
                    <a:pt x="0" y="173"/>
                  </a:cubicBezTo>
                  <a:cubicBezTo>
                    <a:pt x="0" y="270"/>
                    <a:pt x="44" y="313"/>
                    <a:pt x="130" y="313"/>
                  </a:cubicBezTo>
                  <a:cubicBezTo>
                    <a:pt x="216" y="313"/>
                    <a:pt x="313" y="270"/>
                    <a:pt x="313" y="173"/>
                  </a:cubicBezTo>
                  <a:cubicBezTo>
                    <a:pt x="313" y="43"/>
                    <a:pt x="216" y="0"/>
                    <a:pt x="130" y="0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478" name="Google Shape;2004;p48"/>
            <p:cNvSpPr/>
            <p:nvPr/>
          </p:nvSpPr>
          <p:spPr>
            <a:xfrm>
              <a:off x="9234348" y="2247769"/>
              <a:ext cx="22800" cy="25122"/>
            </a:xfrm>
            <a:custGeom>
              <a:avLst/>
              <a:ahLst/>
              <a:rect l="l" t="t" r="r" b="b"/>
              <a:pathLst>
                <a:path w="324" h="357" extrusionOk="0">
                  <a:moveTo>
                    <a:pt x="183" y="0"/>
                  </a:moveTo>
                  <a:cubicBezTo>
                    <a:pt x="54" y="0"/>
                    <a:pt x="0" y="87"/>
                    <a:pt x="0" y="173"/>
                  </a:cubicBezTo>
                  <a:cubicBezTo>
                    <a:pt x="0" y="270"/>
                    <a:pt x="54" y="356"/>
                    <a:pt x="183" y="356"/>
                  </a:cubicBezTo>
                  <a:cubicBezTo>
                    <a:pt x="270" y="356"/>
                    <a:pt x="323" y="270"/>
                    <a:pt x="323" y="173"/>
                  </a:cubicBezTo>
                  <a:cubicBezTo>
                    <a:pt x="323" y="87"/>
                    <a:pt x="270" y="0"/>
                    <a:pt x="183" y="0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479" name="Google Shape;2005;p48"/>
            <p:cNvSpPr/>
            <p:nvPr/>
          </p:nvSpPr>
          <p:spPr>
            <a:xfrm>
              <a:off x="9307181" y="2247769"/>
              <a:ext cx="25826" cy="25122"/>
            </a:xfrm>
            <a:custGeom>
              <a:avLst/>
              <a:ahLst/>
              <a:rect l="l" t="t" r="r" b="b"/>
              <a:pathLst>
                <a:path w="367" h="357" extrusionOk="0">
                  <a:moveTo>
                    <a:pt x="183" y="0"/>
                  </a:moveTo>
                  <a:cubicBezTo>
                    <a:pt x="97" y="0"/>
                    <a:pt x="0" y="87"/>
                    <a:pt x="0" y="173"/>
                  </a:cubicBezTo>
                  <a:cubicBezTo>
                    <a:pt x="0" y="270"/>
                    <a:pt x="97" y="356"/>
                    <a:pt x="183" y="356"/>
                  </a:cubicBezTo>
                  <a:cubicBezTo>
                    <a:pt x="270" y="356"/>
                    <a:pt x="367" y="270"/>
                    <a:pt x="367" y="173"/>
                  </a:cubicBezTo>
                  <a:cubicBezTo>
                    <a:pt x="367" y="87"/>
                    <a:pt x="270" y="0"/>
                    <a:pt x="183" y="0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480" name="Google Shape;2006;p48"/>
            <p:cNvSpPr/>
            <p:nvPr/>
          </p:nvSpPr>
          <p:spPr>
            <a:xfrm>
              <a:off x="9380014" y="2247769"/>
              <a:ext cx="25052" cy="25122"/>
            </a:xfrm>
            <a:custGeom>
              <a:avLst/>
              <a:ahLst/>
              <a:rect l="l" t="t" r="r" b="b"/>
              <a:pathLst>
                <a:path w="356" h="357" extrusionOk="0">
                  <a:moveTo>
                    <a:pt x="183" y="0"/>
                  </a:moveTo>
                  <a:cubicBezTo>
                    <a:pt x="86" y="0"/>
                    <a:pt x="0" y="87"/>
                    <a:pt x="0" y="173"/>
                  </a:cubicBezTo>
                  <a:cubicBezTo>
                    <a:pt x="0" y="270"/>
                    <a:pt x="86" y="356"/>
                    <a:pt x="183" y="356"/>
                  </a:cubicBezTo>
                  <a:cubicBezTo>
                    <a:pt x="270" y="356"/>
                    <a:pt x="356" y="270"/>
                    <a:pt x="356" y="173"/>
                  </a:cubicBezTo>
                  <a:cubicBezTo>
                    <a:pt x="356" y="87"/>
                    <a:pt x="270" y="0"/>
                    <a:pt x="183" y="0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481" name="Google Shape;2007;p48"/>
            <p:cNvSpPr/>
            <p:nvPr/>
          </p:nvSpPr>
          <p:spPr>
            <a:xfrm>
              <a:off x="9455873" y="2247769"/>
              <a:ext cx="22026" cy="25122"/>
            </a:xfrm>
            <a:custGeom>
              <a:avLst/>
              <a:ahLst/>
              <a:rect l="l" t="t" r="r" b="b"/>
              <a:pathLst>
                <a:path w="313" h="357" extrusionOk="0">
                  <a:moveTo>
                    <a:pt x="140" y="0"/>
                  </a:moveTo>
                  <a:cubicBezTo>
                    <a:pt x="43" y="0"/>
                    <a:pt x="0" y="87"/>
                    <a:pt x="0" y="173"/>
                  </a:cubicBezTo>
                  <a:cubicBezTo>
                    <a:pt x="0" y="270"/>
                    <a:pt x="43" y="356"/>
                    <a:pt x="140" y="356"/>
                  </a:cubicBezTo>
                  <a:cubicBezTo>
                    <a:pt x="227" y="356"/>
                    <a:pt x="313" y="270"/>
                    <a:pt x="313" y="173"/>
                  </a:cubicBezTo>
                  <a:cubicBezTo>
                    <a:pt x="313" y="87"/>
                    <a:pt x="227" y="0"/>
                    <a:pt x="140" y="0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482" name="Google Shape;2008;p48"/>
            <p:cNvSpPr/>
            <p:nvPr/>
          </p:nvSpPr>
          <p:spPr>
            <a:xfrm>
              <a:off x="9528706" y="2247769"/>
              <a:ext cx="22026" cy="25122"/>
            </a:xfrm>
            <a:custGeom>
              <a:avLst/>
              <a:ahLst/>
              <a:rect l="l" t="t" r="r" b="b"/>
              <a:pathLst>
                <a:path w="313" h="357" extrusionOk="0">
                  <a:moveTo>
                    <a:pt x="184" y="0"/>
                  </a:moveTo>
                  <a:cubicBezTo>
                    <a:pt x="86" y="0"/>
                    <a:pt x="0" y="87"/>
                    <a:pt x="0" y="173"/>
                  </a:cubicBezTo>
                  <a:cubicBezTo>
                    <a:pt x="0" y="270"/>
                    <a:pt x="86" y="356"/>
                    <a:pt x="184" y="356"/>
                  </a:cubicBezTo>
                  <a:cubicBezTo>
                    <a:pt x="270" y="356"/>
                    <a:pt x="313" y="270"/>
                    <a:pt x="313" y="173"/>
                  </a:cubicBezTo>
                  <a:cubicBezTo>
                    <a:pt x="313" y="87"/>
                    <a:pt x="270" y="0"/>
                    <a:pt x="184" y="0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483" name="Google Shape;2009;p48"/>
            <p:cNvSpPr/>
            <p:nvPr/>
          </p:nvSpPr>
          <p:spPr>
            <a:xfrm>
              <a:off x="9601539" y="2247769"/>
              <a:ext cx="25122" cy="25122"/>
            </a:xfrm>
            <a:custGeom>
              <a:avLst/>
              <a:ahLst/>
              <a:rect l="l" t="t" r="r" b="b"/>
              <a:pathLst>
                <a:path w="357" h="357" extrusionOk="0">
                  <a:moveTo>
                    <a:pt x="173" y="0"/>
                  </a:moveTo>
                  <a:cubicBezTo>
                    <a:pt x="86" y="0"/>
                    <a:pt x="0" y="87"/>
                    <a:pt x="0" y="173"/>
                  </a:cubicBezTo>
                  <a:cubicBezTo>
                    <a:pt x="0" y="270"/>
                    <a:pt x="86" y="356"/>
                    <a:pt x="173" y="356"/>
                  </a:cubicBezTo>
                  <a:cubicBezTo>
                    <a:pt x="270" y="356"/>
                    <a:pt x="356" y="270"/>
                    <a:pt x="356" y="173"/>
                  </a:cubicBezTo>
                  <a:cubicBezTo>
                    <a:pt x="356" y="87"/>
                    <a:pt x="270" y="0"/>
                    <a:pt x="173" y="0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484" name="Google Shape;2010;p48"/>
            <p:cNvSpPr/>
            <p:nvPr/>
          </p:nvSpPr>
          <p:spPr>
            <a:xfrm>
              <a:off x="9674373" y="2247769"/>
              <a:ext cx="25122" cy="25122"/>
            </a:xfrm>
            <a:custGeom>
              <a:avLst/>
              <a:ahLst/>
              <a:rect l="l" t="t" r="r" b="b"/>
              <a:pathLst>
                <a:path w="357" h="357" extrusionOk="0">
                  <a:moveTo>
                    <a:pt x="173" y="0"/>
                  </a:moveTo>
                  <a:cubicBezTo>
                    <a:pt x="87" y="0"/>
                    <a:pt x="0" y="87"/>
                    <a:pt x="0" y="173"/>
                  </a:cubicBezTo>
                  <a:cubicBezTo>
                    <a:pt x="0" y="270"/>
                    <a:pt x="87" y="356"/>
                    <a:pt x="173" y="356"/>
                  </a:cubicBezTo>
                  <a:cubicBezTo>
                    <a:pt x="270" y="356"/>
                    <a:pt x="356" y="270"/>
                    <a:pt x="356" y="173"/>
                  </a:cubicBezTo>
                  <a:cubicBezTo>
                    <a:pt x="356" y="87"/>
                    <a:pt x="270" y="0"/>
                    <a:pt x="173" y="0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485" name="Google Shape;2011;p48"/>
            <p:cNvSpPr/>
            <p:nvPr/>
          </p:nvSpPr>
          <p:spPr>
            <a:xfrm>
              <a:off x="9750232" y="2247769"/>
              <a:ext cx="22096" cy="25122"/>
            </a:xfrm>
            <a:custGeom>
              <a:avLst/>
              <a:ahLst/>
              <a:rect l="l" t="t" r="r" b="b"/>
              <a:pathLst>
                <a:path w="314" h="357" extrusionOk="0">
                  <a:moveTo>
                    <a:pt x="130" y="0"/>
                  </a:moveTo>
                  <a:cubicBezTo>
                    <a:pt x="44" y="0"/>
                    <a:pt x="0" y="87"/>
                    <a:pt x="0" y="173"/>
                  </a:cubicBezTo>
                  <a:cubicBezTo>
                    <a:pt x="0" y="270"/>
                    <a:pt x="44" y="356"/>
                    <a:pt x="130" y="356"/>
                  </a:cubicBezTo>
                  <a:cubicBezTo>
                    <a:pt x="216" y="356"/>
                    <a:pt x="313" y="270"/>
                    <a:pt x="313" y="173"/>
                  </a:cubicBezTo>
                  <a:cubicBezTo>
                    <a:pt x="313" y="87"/>
                    <a:pt x="216" y="0"/>
                    <a:pt x="130" y="0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486" name="Google Shape;2012;p48"/>
            <p:cNvSpPr/>
            <p:nvPr/>
          </p:nvSpPr>
          <p:spPr>
            <a:xfrm>
              <a:off x="9234348" y="2319829"/>
              <a:ext cx="22800" cy="25896"/>
            </a:xfrm>
            <a:custGeom>
              <a:avLst/>
              <a:ahLst/>
              <a:rect l="l" t="t" r="r" b="b"/>
              <a:pathLst>
                <a:path w="324" h="368" extrusionOk="0">
                  <a:moveTo>
                    <a:pt x="183" y="1"/>
                  </a:moveTo>
                  <a:cubicBezTo>
                    <a:pt x="54" y="1"/>
                    <a:pt x="0" y="98"/>
                    <a:pt x="0" y="184"/>
                  </a:cubicBezTo>
                  <a:cubicBezTo>
                    <a:pt x="0" y="270"/>
                    <a:pt x="54" y="367"/>
                    <a:pt x="183" y="367"/>
                  </a:cubicBezTo>
                  <a:cubicBezTo>
                    <a:pt x="270" y="367"/>
                    <a:pt x="323" y="270"/>
                    <a:pt x="323" y="184"/>
                  </a:cubicBezTo>
                  <a:cubicBezTo>
                    <a:pt x="323" y="98"/>
                    <a:pt x="270" y="1"/>
                    <a:pt x="18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487" name="Google Shape;2013;p48"/>
            <p:cNvSpPr/>
            <p:nvPr/>
          </p:nvSpPr>
          <p:spPr>
            <a:xfrm>
              <a:off x="9307181" y="2319829"/>
              <a:ext cx="25826" cy="25896"/>
            </a:xfrm>
            <a:custGeom>
              <a:avLst/>
              <a:ahLst/>
              <a:rect l="l" t="t" r="r" b="b"/>
              <a:pathLst>
                <a:path w="367" h="368" extrusionOk="0">
                  <a:moveTo>
                    <a:pt x="183" y="1"/>
                  </a:moveTo>
                  <a:cubicBezTo>
                    <a:pt x="97" y="1"/>
                    <a:pt x="0" y="98"/>
                    <a:pt x="0" y="184"/>
                  </a:cubicBezTo>
                  <a:cubicBezTo>
                    <a:pt x="0" y="270"/>
                    <a:pt x="97" y="367"/>
                    <a:pt x="183" y="367"/>
                  </a:cubicBezTo>
                  <a:cubicBezTo>
                    <a:pt x="270" y="367"/>
                    <a:pt x="367" y="270"/>
                    <a:pt x="367" y="184"/>
                  </a:cubicBezTo>
                  <a:cubicBezTo>
                    <a:pt x="367" y="98"/>
                    <a:pt x="270" y="1"/>
                    <a:pt x="18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488" name="Google Shape;2014;p48"/>
            <p:cNvSpPr/>
            <p:nvPr/>
          </p:nvSpPr>
          <p:spPr>
            <a:xfrm>
              <a:off x="9380014" y="2319829"/>
              <a:ext cx="25052" cy="25896"/>
            </a:xfrm>
            <a:custGeom>
              <a:avLst/>
              <a:ahLst/>
              <a:rect l="l" t="t" r="r" b="b"/>
              <a:pathLst>
                <a:path w="356" h="368" extrusionOk="0">
                  <a:moveTo>
                    <a:pt x="183" y="1"/>
                  </a:moveTo>
                  <a:cubicBezTo>
                    <a:pt x="86" y="1"/>
                    <a:pt x="0" y="98"/>
                    <a:pt x="0" y="184"/>
                  </a:cubicBezTo>
                  <a:cubicBezTo>
                    <a:pt x="0" y="270"/>
                    <a:pt x="86" y="367"/>
                    <a:pt x="183" y="367"/>
                  </a:cubicBezTo>
                  <a:cubicBezTo>
                    <a:pt x="270" y="367"/>
                    <a:pt x="356" y="270"/>
                    <a:pt x="356" y="184"/>
                  </a:cubicBezTo>
                  <a:cubicBezTo>
                    <a:pt x="356" y="98"/>
                    <a:pt x="270" y="1"/>
                    <a:pt x="18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489" name="Google Shape;2015;p48"/>
            <p:cNvSpPr/>
            <p:nvPr/>
          </p:nvSpPr>
          <p:spPr>
            <a:xfrm>
              <a:off x="9455873" y="2319829"/>
              <a:ext cx="22026" cy="25896"/>
            </a:xfrm>
            <a:custGeom>
              <a:avLst/>
              <a:ahLst/>
              <a:rect l="l" t="t" r="r" b="b"/>
              <a:pathLst>
                <a:path w="313" h="368" extrusionOk="0">
                  <a:moveTo>
                    <a:pt x="140" y="1"/>
                  </a:moveTo>
                  <a:cubicBezTo>
                    <a:pt x="43" y="1"/>
                    <a:pt x="0" y="98"/>
                    <a:pt x="0" y="184"/>
                  </a:cubicBezTo>
                  <a:cubicBezTo>
                    <a:pt x="0" y="270"/>
                    <a:pt x="43" y="367"/>
                    <a:pt x="140" y="367"/>
                  </a:cubicBezTo>
                  <a:cubicBezTo>
                    <a:pt x="227" y="367"/>
                    <a:pt x="313" y="270"/>
                    <a:pt x="313" y="184"/>
                  </a:cubicBezTo>
                  <a:cubicBezTo>
                    <a:pt x="313" y="98"/>
                    <a:pt x="227" y="1"/>
                    <a:pt x="140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490" name="Google Shape;2016;p48"/>
            <p:cNvSpPr/>
            <p:nvPr/>
          </p:nvSpPr>
          <p:spPr>
            <a:xfrm>
              <a:off x="9528706" y="2319829"/>
              <a:ext cx="22026" cy="25896"/>
            </a:xfrm>
            <a:custGeom>
              <a:avLst/>
              <a:ahLst/>
              <a:rect l="l" t="t" r="r" b="b"/>
              <a:pathLst>
                <a:path w="313" h="368" extrusionOk="0">
                  <a:moveTo>
                    <a:pt x="184" y="1"/>
                  </a:moveTo>
                  <a:cubicBezTo>
                    <a:pt x="86" y="1"/>
                    <a:pt x="0" y="98"/>
                    <a:pt x="0" y="184"/>
                  </a:cubicBezTo>
                  <a:cubicBezTo>
                    <a:pt x="0" y="270"/>
                    <a:pt x="86" y="367"/>
                    <a:pt x="184" y="367"/>
                  </a:cubicBezTo>
                  <a:cubicBezTo>
                    <a:pt x="270" y="367"/>
                    <a:pt x="313" y="270"/>
                    <a:pt x="313" y="184"/>
                  </a:cubicBezTo>
                  <a:cubicBezTo>
                    <a:pt x="313" y="98"/>
                    <a:pt x="270" y="1"/>
                    <a:pt x="184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491" name="Google Shape;2017;p48"/>
            <p:cNvSpPr/>
            <p:nvPr/>
          </p:nvSpPr>
          <p:spPr>
            <a:xfrm>
              <a:off x="9601539" y="2319829"/>
              <a:ext cx="25122" cy="25896"/>
            </a:xfrm>
            <a:custGeom>
              <a:avLst/>
              <a:ahLst/>
              <a:rect l="l" t="t" r="r" b="b"/>
              <a:pathLst>
                <a:path w="357" h="368" extrusionOk="0">
                  <a:moveTo>
                    <a:pt x="173" y="1"/>
                  </a:moveTo>
                  <a:cubicBezTo>
                    <a:pt x="86" y="1"/>
                    <a:pt x="0" y="98"/>
                    <a:pt x="0" y="184"/>
                  </a:cubicBezTo>
                  <a:cubicBezTo>
                    <a:pt x="0" y="270"/>
                    <a:pt x="86" y="367"/>
                    <a:pt x="173" y="367"/>
                  </a:cubicBezTo>
                  <a:cubicBezTo>
                    <a:pt x="270" y="367"/>
                    <a:pt x="356" y="270"/>
                    <a:pt x="356" y="184"/>
                  </a:cubicBezTo>
                  <a:cubicBezTo>
                    <a:pt x="356" y="98"/>
                    <a:pt x="270" y="1"/>
                    <a:pt x="17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492" name="Google Shape;2018;p48"/>
            <p:cNvSpPr/>
            <p:nvPr/>
          </p:nvSpPr>
          <p:spPr>
            <a:xfrm>
              <a:off x="9674373" y="2319829"/>
              <a:ext cx="25122" cy="25896"/>
            </a:xfrm>
            <a:custGeom>
              <a:avLst/>
              <a:ahLst/>
              <a:rect l="l" t="t" r="r" b="b"/>
              <a:pathLst>
                <a:path w="357" h="368" extrusionOk="0">
                  <a:moveTo>
                    <a:pt x="173" y="1"/>
                  </a:moveTo>
                  <a:cubicBezTo>
                    <a:pt x="87" y="1"/>
                    <a:pt x="0" y="98"/>
                    <a:pt x="0" y="184"/>
                  </a:cubicBezTo>
                  <a:cubicBezTo>
                    <a:pt x="0" y="270"/>
                    <a:pt x="87" y="367"/>
                    <a:pt x="173" y="367"/>
                  </a:cubicBezTo>
                  <a:cubicBezTo>
                    <a:pt x="270" y="367"/>
                    <a:pt x="356" y="270"/>
                    <a:pt x="356" y="184"/>
                  </a:cubicBezTo>
                  <a:cubicBezTo>
                    <a:pt x="356" y="98"/>
                    <a:pt x="270" y="1"/>
                    <a:pt x="17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493" name="Google Shape;2019;p48"/>
            <p:cNvSpPr/>
            <p:nvPr/>
          </p:nvSpPr>
          <p:spPr>
            <a:xfrm>
              <a:off x="9750232" y="2319829"/>
              <a:ext cx="22096" cy="25896"/>
            </a:xfrm>
            <a:custGeom>
              <a:avLst/>
              <a:ahLst/>
              <a:rect l="l" t="t" r="r" b="b"/>
              <a:pathLst>
                <a:path w="314" h="368" extrusionOk="0">
                  <a:moveTo>
                    <a:pt x="130" y="1"/>
                  </a:moveTo>
                  <a:cubicBezTo>
                    <a:pt x="44" y="1"/>
                    <a:pt x="0" y="98"/>
                    <a:pt x="0" y="184"/>
                  </a:cubicBezTo>
                  <a:cubicBezTo>
                    <a:pt x="0" y="270"/>
                    <a:pt x="44" y="367"/>
                    <a:pt x="130" y="367"/>
                  </a:cubicBezTo>
                  <a:cubicBezTo>
                    <a:pt x="216" y="367"/>
                    <a:pt x="313" y="270"/>
                    <a:pt x="313" y="184"/>
                  </a:cubicBezTo>
                  <a:cubicBezTo>
                    <a:pt x="313" y="98"/>
                    <a:pt x="216" y="1"/>
                    <a:pt x="130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494" name="Google Shape;2020;p48"/>
            <p:cNvSpPr/>
            <p:nvPr/>
          </p:nvSpPr>
          <p:spPr>
            <a:xfrm>
              <a:off x="9234348" y="2395688"/>
              <a:ext cx="22800" cy="22870"/>
            </a:xfrm>
            <a:custGeom>
              <a:avLst/>
              <a:ahLst/>
              <a:rect l="l" t="t" r="r" b="b"/>
              <a:pathLst>
                <a:path w="324" h="325" extrusionOk="0">
                  <a:moveTo>
                    <a:pt x="183" y="1"/>
                  </a:moveTo>
                  <a:cubicBezTo>
                    <a:pt x="54" y="1"/>
                    <a:pt x="0" y="55"/>
                    <a:pt x="0" y="141"/>
                  </a:cubicBezTo>
                  <a:cubicBezTo>
                    <a:pt x="0" y="227"/>
                    <a:pt x="54" y="324"/>
                    <a:pt x="183" y="324"/>
                  </a:cubicBezTo>
                  <a:cubicBezTo>
                    <a:pt x="270" y="324"/>
                    <a:pt x="323" y="227"/>
                    <a:pt x="323" y="141"/>
                  </a:cubicBezTo>
                  <a:cubicBezTo>
                    <a:pt x="323" y="55"/>
                    <a:pt x="270" y="1"/>
                    <a:pt x="18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495" name="Google Shape;2021;p48"/>
            <p:cNvSpPr/>
            <p:nvPr/>
          </p:nvSpPr>
          <p:spPr>
            <a:xfrm>
              <a:off x="9307181" y="2395688"/>
              <a:ext cx="25826" cy="22870"/>
            </a:xfrm>
            <a:custGeom>
              <a:avLst/>
              <a:ahLst/>
              <a:rect l="l" t="t" r="r" b="b"/>
              <a:pathLst>
                <a:path w="367" h="325" extrusionOk="0">
                  <a:moveTo>
                    <a:pt x="183" y="1"/>
                  </a:moveTo>
                  <a:cubicBezTo>
                    <a:pt x="97" y="1"/>
                    <a:pt x="0" y="55"/>
                    <a:pt x="0" y="141"/>
                  </a:cubicBezTo>
                  <a:cubicBezTo>
                    <a:pt x="0" y="227"/>
                    <a:pt x="97" y="324"/>
                    <a:pt x="183" y="324"/>
                  </a:cubicBezTo>
                  <a:cubicBezTo>
                    <a:pt x="270" y="324"/>
                    <a:pt x="367" y="227"/>
                    <a:pt x="367" y="141"/>
                  </a:cubicBezTo>
                  <a:cubicBezTo>
                    <a:pt x="367" y="55"/>
                    <a:pt x="270" y="1"/>
                    <a:pt x="18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496" name="Google Shape;2022;p48"/>
            <p:cNvSpPr/>
            <p:nvPr/>
          </p:nvSpPr>
          <p:spPr>
            <a:xfrm>
              <a:off x="9380014" y="2395688"/>
              <a:ext cx="25052" cy="22870"/>
            </a:xfrm>
            <a:custGeom>
              <a:avLst/>
              <a:ahLst/>
              <a:rect l="l" t="t" r="r" b="b"/>
              <a:pathLst>
                <a:path w="356" h="325" extrusionOk="0">
                  <a:moveTo>
                    <a:pt x="183" y="1"/>
                  </a:moveTo>
                  <a:cubicBezTo>
                    <a:pt x="86" y="1"/>
                    <a:pt x="0" y="55"/>
                    <a:pt x="0" y="141"/>
                  </a:cubicBezTo>
                  <a:cubicBezTo>
                    <a:pt x="0" y="227"/>
                    <a:pt x="86" y="324"/>
                    <a:pt x="183" y="324"/>
                  </a:cubicBezTo>
                  <a:cubicBezTo>
                    <a:pt x="270" y="324"/>
                    <a:pt x="356" y="227"/>
                    <a:pt x="356" y="141"/>
                  </a:cubicBezTo>
                  <a:cubicBezTo>
                    <a:pt x="356" y="55"/>
                    <a:pt x="270" y="1"/>
                    <a:pt x="18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497" name="Google Shape;2023;p48"/>
            <p:cNvSpPr/>
            <p:nvPr/>
          </p:nvSpPr>
          <p:spPr>
            <a:xfrm>
              <a:off x="9455873" y="2395688"/>
              <a:ext cx="22026" cy="22870"/>
            </a:xfrm>
            <a:custGeom>
              <a:avLst/>
              <a:ahLst/>
              <a:rect l="l" t="t" r="r" b="b"/>
              <a:pathLst>
                <a:path w="313" h="325" extrusionOk="0">
                  <a:moveTo>
                    <a:pt x="140" y="1"/>
                  </a:moveTo>
                  <a:cubicBezTo>
                    <a:pt x="43" y="1"/>
                    <a:pt x="0" y="55"/>
                    <a:pt x="0" y="141"/>
                  </a:cubicBezTo>
                  <a:cubicBezTo>
                    <a:pt x="0" y="227"/>
                    <a:pt x="43" y="324"/>
                    <a:pt x="140" y="324"/>
                  </a:cubicBezTo>
                  <a:cubicBezTo>
                    <a:pt x="227" y="324"/>
                    <a:pt x="313" y="227"/>
                    <a:pt x="313" y="141"/>
                  </a:cubicBezTo>
                  <a:cubicBezTo>
                    <a:pt x="313" y="55"/>
                    <a:pt x="227" y="1"/>
                    <a:pt x="140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498" name="Google Shape;2024;p48"/>
            <p:cNvSpPr/>
            <p:nvPr/>
          </p:nvSpPr>
          <p:spPr>
            <a:xfrm>
              <a:off x="9528706" y="2395688"/>
              <a:ext cx="22026" cy="22870"/>
            </a:xfrm>
            <a:custGeom>
              <a:avLst/>
              <a:ahLst/>
              <a:rect l="l" t="t" r="r" b="b"/>
              <a:pathLst>
                <a:path w="313" h="325" extrusionOk="0">
                  <a:moveTo>
                    <a:pt x="184" y="1"/>
                  </a:moveTo>
                  <a:cubicBezTo>
                    <a:pt x="86" y="1"/>
                    <a:pt x="0" y="55"/>
                    <a:pt x="0" y="141"/>
                  </a:cubicBezTo>
                  <a:cubicBezTo>
                    <a:pt x="0" y="227"/>
                    <a:pt x="86" y="324"/>
                    <a:pt x="184" y="324"/>
                  </a:cubicBezTo>
                  <a:cubicBezTo>
                    <a:pt x="270" y="324"/>
                    <a:pt x="313" y="227"/>
                    <a:pt x="313" y="141"/>
                  </a:cubicBezTo>
                  <a:cubicBezTo>
                    <a:pt x="313" y="55"/>
                    <a:pt x="270" y="1"/>
                    <a:pt x="184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499" name="Google Shape;2025;p48"/>
            <p:cNvSpPr/>
            <p:nvPr/>
          </p:nvSpPr>
          <p:spPr>
            <a:xfrm>
              <a:off x="9601539" y="2395688"/>
              <a:ext cx="25122" cy="22870"/>
            </a:xfrm>
            <a:custGeom>
              <a:avLst/>
              <a:ahLst/>
              <a:rect l="l" t="t" r="r" b="b"/>
              <a:pathLst>
                <a:path w="357" h="325" extrusionOk="0">
                  <a:moveTo>
                    <a:pt x="173" y="1"/>
                  </a:moveTo>
                  <a:cubicBezTo>
                    <a:pt x="86" y="1"/>
                    <a:pt x="0" y="55"/>
                    <a:pt x="0" y="141"/>
                  </a:cubicBezTo>
                  <a:cubicBezTo>
                    <a:pt x="0" y="227"/>
                    <a:pt x="86" y="324"/>
                    <a:pt x="173" y="324"/>
                  </a:cubicBezTo>
                  <a:cubicBezTo>
                    <a:pt x="270" y="324"/>
                    <a:pt x="356" y="227"/>
                    <a:pt x="356" y="141"/>
                  </a:cubicBezTo>
                  <a:cubicBezTo>
                    <a:pt x="356" y="55"/>
                    <a:pt x="270" y="1"/>
                    <a:pt x="17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500" name="Google Shape;2026;p48"/>
            <p:cNvSpPr/>
            <p:nvPr/>
          </p:nvSpPr>
          <p:spPr>
            <a:xfrm>
              <a:off x="9674373" y="2395688"/>
              <a:ext cx="25122" cy="22870"/>
            </a:xfrm>
            <a:custGeom>
              <a:avLst/>
              <a:ahLst/>
              <a:rect l="l" t="t" r="r" b="b"/>
              <a:pathLst>
                <a:path w="357" h="325" extrusionOk="0">
                  <a:moveTo>
                    <a:pt x="173" y="1"/>
                  </a:moveTo>
                  <a:cubicBezTo>
                    <a:pt x="87" y="1"/>
                    <a:pt x="0" y="55"/>
                    <a:pt x="0" y="141"/>
                  </a:cubicBezTo>
                  <a:cubicBezTo>
                    <a:pt x="0" y="227"/>
                    <a:pt x="87" y="324"/>
                    <a:pt x="173" y="324"/>
                  </a:cubicBezTo>
                  <a:cubicBezTo>
                    <a:pt x="270" y="324"/>
                    <a:pt x="356" y="227"/>
                    <a:pt x="356" y="141"/>
                  </a:cubicBezTo>
                  <a:cubicBezTo>
                    <a:pt x="356" y="55"/>
                    <a:pt x="270" y="1"/>
                    <a:pt x="17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501" name="Google Shape;2027;p48"/>
            <p:cNvSpPr/>
            <p:nvPr/>
          </p:nvSpPr>
          <p:spPr>
            <a:xfrm>
              <a:off x="9750232" y="2395688"/>
              <a:ext cx="22096" cy="22870"/>
            </a:xfrm>
            <a:custGeom>
              <a:avLst/>
              <a:ahLst/>
              <a:rect l="l" t="t" r="r" b="b"/>
              <a:pathLst>
                <a:path w="314" h="325" extrusionOk="0">
                  <a:moveTo>
                    <a:pt x="130" y="1"/>
                  </a:moveTo>
                  <a:cubicBezTo>
                    <a:pt x="44" y="1"/>
                    <a:pt x="0" y="55"/>
                    <a:pt x="0" y="141"/>
                  </a:cubicBezTo>
                  <a:cubicBezTo>
                    <a:pt x="0" y="227"/>
                    <a:pt x="44" y="324"/>
                    <a:pt x="130" y="324"/>
                  </a:cubicBezTo>
                  <a:cubicBezTo>
                    <a:pt x="216" y="324"/>
                    <a:pt x="313" y="227"/>
                    <a:pt x="313" y="141"/>
                  </a:cubicBezTo>
                  <a:cubicBezTo>
                    <a:pt x="313" y="55"/>
                    <a:pt x="216" y="1"/>
                    <a:pt x="130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502" name="Google Shape;2028;p48"/>
            <p:cNvSpPr/>
            <p:nvPr/>
          </p:nvSpPr>
          <p:spPr>
            <a:xfrm>
              <a:off x="9234348" y="2468521"/>
              <a:ext cx="22800" cy="22096"/>
            </a:xfrm>
            <a:custGeom>
              <a:avLst/>
              <a:ahLst/>
              <a:rect l="l" t="t" r="r" b="b"/>
              <a:pathLst>
                <a:path w="324" h="314" extrusionOk="0">
                  <a:moveTo>
                    <a:pt x="183" y="1"/>
                  </a:moveTo>
                  <a:cubicBezTo>
                    <a:pt x="54" y="1"/>
                    <a:pt x="0" y="98"/>
                    <a:pt x="0" y="184"/>
                  </a:cubicBezTo>
                  <a:cubicBezTo>
                    <a:pt x="0" y="270"/>
                    <a:pt x="54" y="313"/>
                    <a:pt x="183" y="313"/>
                  </a:cubicBezTo>
                  <a:cubicBezTo>
                    <a:pt x="270" y="313"/>
                    <a:pt x="323" y="270"/>
                    <a:pt x="323" y="184"/>
                  </a:cubicBezTo>
                  <a:cubicBezTo>
                    <a:pt x="323" y="98"/>
                    <a:pt x="270" y="1"/>
                    <a:pt x="18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503" name="Google Shape;2029;p48"/>
            <p:cNvSpPr/>
            <p:nvPr/>
          </p:nvSpPr>
          <p:spPr>
            <a:xfrm>
              <a:off x="9307181" y="2468521"/>
              <a:ext cx="25826" cy="22096"/>
            </a:xfrm>
            <a:custGeom>
              <a:avLst/>
              <a:ahLst/>
              <a:rect l="l" t="t" r="r" b="b"/>
              <a:pathLst>
                <a:path w="367" h="314" extrusionOk="0">
                  <a:moveTo>
                    <a:pt x="183" y="1"/>
                  </a:moveTo>
                  <a:cubicBezTo>
                    <a:pt x="97" y="1"/>
                    <a:pt x="0" y="98"/>
                    <a:pt x="0" y="184"/>
                  </a:cubicBezTo>
                  <a:cubicBezTo>
                    <a:pt x="0" y="270"/>
                    <a:pt x="97" y="313"/>
                    <a:pt x="183" y="313"/>
                  </a:cubicBezTo>
                  <a:cubicBezTo>
                    <a:pt x="270" y="313"/>
                    <a:pt x="367" y="270"/>
                    <a:pt x="367" y="184"/>
                  </a:cubicBezTo>
                  <a:cubicBezTo>
                    <a:pt x="367" y="98"/>
                    <a:pt x="270" y="1"/>
                    <a:pt x="18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504" name="Google Shape;2030;p48"/>
            <p:cNvSpPr/>
            <p:nvPr/>
          </p:nvSpPr>
          <p:spPr>
            <a:xfrm>
              <a:off x="9380014" y="2468521"/>
              <a:ext cx="25052" cy="22096"/>
            </a:xfrm>
            <a:custGeom>
              <a:avLst/>
              <a:ahLst/>
              <a:rect l="l" t="t" r="r" b="b"/>
              <a:pathLst>
                <a:path w="356" h="314" extrusionOk="0">
                  <a:moveTo>
                    <a:pt x="183" y="1"/>
                  </a:moveTo>
                  <a:cubicBezTo>
                    <a:pt x="86" y="1"/>
                    <a:pt x="0" y="98"/>
                    <a:pt x="0" y="184"/>
                  </a:cubicBezTo>
                  <a:cubicBezTo>
                    <a:pt x="0" y="270"/>
                    <a:pt x="86" y="313"/>
                    <a:pt x="183" y="313"/>
                  </a:cubicBezTo>
                  <a:cubicBezTo>
                    <a:pt x="270" y="313"/>
                    <a:pt x="356" y="270"/>
                    <a:pt x="356" y="184"/>
                  </a:cubicBezTo>
                  <a:cubicBezTo>
                    <a:pt x="356" y="98"/>
                    <a:pt x="270" y="1"/>
                    <a:pt x="18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505" name="Google Shape;2031;p48"/>
            <p:cNvSpPr/>
            <p:nvPr/>
          </p:nvSpPr>
          <p:spPr>
            <a:xfrm>
              <a:off x="9455873" y="2468521"/>
              <a:ext cx="22026" cy="22096"/>
            </a:xfrm>
            <a:custGeom>
              <a:avLst/>
              <a:ahLst/>
              <a:rect l="l" t="t" r="r" b="b"/>
              <a:pathLst>
                <a:path w="313" h="314" extrusionOk="0">
                  <a:moveTo>
                    <a:pt x="140" y="1"/>
                  </a:moveTo>
                  <a:cubicBezTo>
                    <a:pt x="43" y="1"/>
                    <a:pt x="0" y="98"/>
                    <a:pt x="0" y="184"/>
                  </a:cubicBezTo>
                  <a:cubicBezTo>
                    <a:pt x="0" y="270"/>
                    <a:pt x="43" y="313"/>
                    <a:pt x="140" y="313"/>
                  </a:cubicBezTo>
                  <a:cubicBezTo>
                    <a:pt x="227" y="313"/>
                    <a:pt x="313" y="270"/>
                    <a:pt x="313" y="184"/>
                  </a:cubicBezTo>
                  <a:cubicBezTo>
                    <a:pt x="313" y="98"/>
                    <a:pt x="227" y="1"/>
                    <a:pt x="140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506" name="Google Shape;2032;p48"/>
            <p:cNvSpPr/>
            <p:nvPr/>
          </p:nvSpPr>
          <p:spPr>
            <a:xfrm>
              <a:off x="9528706" y="2468521"/>
              <a:ext cx="22026" cy="22096"/>
            </a:xfrm>
            <a:custGeom>
              <a:avLst/>
              <a:ahLst/>
              <a:rect l="l" t="t" r="r" b="b"/>
              <a:pathLst>
                <a:path w="313" h="314" extrusionOk="0">
                  <a:moveTo>
                    <a:pt x="184" y="1"/>
                  </a:moveTo>
                  <a:cubicBezTo>
                    <a:pt x="86" y="1"/>
                    <a:pt x="0" y="98"/>
                    <a:pt x="0" y="184"/>
                  </a:cubicBezTo>
                  <a:cubicBezTo>
                    <a:pt x="0" y="270"/>
                    <a:pt x="86" y="313"/>
                    <a:pt x="184" y="313"/>
                  </a:cubicBezTo>
                  <a:cubicBezTo>
                    <a:pt x="270" y="313"/>
                    <a:pt x="313" y="270"/>
                    <a:pt x="313" y="184"/>
                  </a:cubicBezTo>
                  <a:cubicBezTo>
                    <a:pt x="313" y="98"/>
                    <a:pt x="270" y="1"/>
                    <a:pt x="184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507" name="Google Shape;2033;p48"/>
            <p:cNvSpPr/>
            <p:nvPr/>
          </p:nvSpPr>
          <p:spPr>
            <a:xfrm>
              <a:off x="9601539" y="2468521"/>
              <a:ext cx="25122" cy="22096"/>
            </a:xfrm>
            <a:custGeom>
              <a:avLst/>
              <a:ahLst/>
              <a:rect l="l" t="t" r="r" b="b"/>
              <a:pathLst>
                <a:path w="357" h="314" extrusionOk="0">
                  <a:moveTo>
                    <a:pt x="173" y="1"/>
                  </a:moveTo>
                  <a:cubicBezTo>
                    <a:pt x="86" y="1"/>
                    <a:pt x="0" y="98"/>
                    <a:pt x="0" y="184"/>
                  </a:cubicBezTo>
                  <a:cubicBezTo>
                    <a:pt x="0" y="270"/>
                    <a:pt x="86" y="313"/>
                    <a:pt x="173" y="313"/>
                  </a:cubicBezTo>
                  <a:cubicBezTo>
                    <a:pt x="270" y="313"/>
                    <a:pt x="356" y="270"/>
                    <a:pt x="356" y="184"/>
                  </a:cubicBezTo>
                  <a:cubicBezTo>
                    <a:pt x="356" y="98"/>
                    <a:pt x="270" y="1"/>
                    <a:pt x="17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508" name="Google Shape;2034;p48"/>
            <p:cNvSpPr/>
            <p:nvPr/>
          </p:nvSpPr>
          <p:spPr>
            <a:xfrm>
              <a:off x="9674373" y="2468521"/>
              <a:ext cx="25122" cy="22096"/>
            </a:xfrm>
            <a:custGeom>
              <a:avLst/>
              <a:ahLst/>
              <a:rect l="l" t="t" r="r" b="b"/>
              <a:pathLst>
                <a:path w="357" h="314" extrusionOk="0">
                  <a:moveTo>
                    <a:pt x="173" y="1"/>
                  </a:moveTo>
                  <a:cubicBezTo>
                    <a:pt x="87" y="1"/>
                    <a:pt x="0" y="98"/>
                    <a:pt x="0" y="184"/>
                  </a:cubicBezTo>
                  <a:cubicBezTo>
                    <a:pt x="0" y="270"/>
                    <a:pt x="87" y="313"/>
                    <a:pt x="173" y="313"/>
                  </a:cubicBezTo>
                  <a:cubicBezTo>
                    <a:pt x="270" y="313"/>
                    <a:pt x="356" y="270"/>
                    <a:pt x="356" y="184"/>
                  </a:cubicBezTo>
                  <a:cubicBezTo>
                    <a:pt x="356" y="98"/>
                    <a:pt x="270" y="1"/>
                    <a:pt x="17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509" name="Google Shape;2035;p48"/>
            <p:cNvSpPr/>
            <p:nvPr/>
          </p:nvSpPr>
          <p:spPr>
            <a:xfrm>
              <a:off x="9750232" y="2468521"/>
              <a:ext cx="22096" cy="22096"/>
            </a:xfrm>
            <a:custGeom>
              <a:avLst/>
              <a:ahLst/>
              <a:rect l="l" t="t" r="r" b="b"/>
              <a:pathLst>
                <a:path w="314" h="314" extrusionOk="0">
                  <a:moveTo>
                    <a:pt x="130" y="1"/>
                  </a:moveTo>
                  <a:cubicBezTo>
                    <a:pt x="44" y="1"/>
                    <a:pt x="0" y="98"/>
                    <a:pt x="0" y="184"/>
                  </a:cubicBezTo>
                  <a:cubicBezTo>
                    <a:pt x="0" y="270"/>
                    <a:pt x="44" y="313"/>
                    <a:pt x="130" y="313"/>
                  </a:cubicBezTo>
                  <a:cubicBezTo>
                    <a:pt x="216" y="313"/>
                    <a:pt x="313" y="270"/>
                    <a:pt x="313" y="184"/>
                  </a:cubicBezTo>
                  <a:cubicBezTo>
                    <a:pt x="313" y="98"/>
                    <a:pt x="216" y="1"/>
                    <a:pt x="130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510" name="Google Shape;2036;p48"/>
            <p:cNvSpPr/>
            <p:nvPr/>
          </p:nvSpPr>
          <p:spPr>
            <a:xfrm>
              <a:off x="9234348" y="2541354"/>
              <a:ext cx="22800" cy="25122"/>
            </a:xfrm>
            <a:custGeom>
              <a:avLst/>
              <a:ahLst/>
              <a:rect l="l" t="t" r="r" b="b"/>
              <a:pathLst>
                <a:path w="324" h="357" extrusionOk="0">
                  <a:moveTo>
                    <a:pt x="183" y="1"/>
                  </a:moveTo>
                  <a:cubicBezTo>
                    <a:pt x="54" y="1"/>
                    <a:pt x="0" y="87"/>
                    <a:pt x="0" y="184"/>
                  </a:cubicBezTo>
                  <a:cubicBezTo>
                    <a:pt x="0" y="270"/>
                    <a:pt x="54" y="357"/>
                    <a:pt x="183" y="357"/>
                  </a:cubicBezTo>
                  <a:cubicBezTo>
                    <a:pt x="270" y="357"/>
                    <a:pt x="323" y="270"/>
                    <a:pt x="323" y="184"/>
                  </a:cubicBezTo>
                  <a:cubicBezTo>
                    <a:pt x="323" y="87"/>
                    <a:pt x="270" y="1"/>
                    <a:pt x="18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511" name="Google Shape;2037;p48"/>
            <p:cNvSpPr/>
            <p:nvPr/>
          </p:nvSpPr>
          <p:spPr>
            <a:xfrm>
              <a:off x="9307181" y="2541354"/>
              <a:ext cx="25826" cy="25122"/>
            </a:xfrm>
            <a:custGeom>
              <a:avLst/>
              <a:ahLst/>
              <a:rect l="l" t="t" r="r" b="b"/>
              <a:pathLst>
                <a:path w="367" h="357" extrusionOk="0">
                  <a:moveTo>
                    <a:pt x="183" y="1"/>
                  </a:moveTo>
                  <a:cubicBezTo>
                    <a:pt x="97" y="1"/>
                    <a:pt x="0" y="87"/>
                    <a:pt x="0" y="184"/>
                  </a:cubicBezTo>
                  <a:cubicBezTo>
                    <a:pt x="0" y="270"/>
                    <a:pt x="97" y="357"/>
                    <a:pt x="183" y="357"/>
                  </a:cubicBezTo>
                  <a:cubicBezTo>
                    <a:pt x="270" y="357"/>
                    <a:pt x="367" y="270"/>
                    <a:pt x="367" y="184"/>
                  </a:cubicBezTo>
                  <a:cubicBezTo>
                    <a:pt x="367" y="87"/>
                    <a:pt x="270" y="1"/>
                    <a:pt x="18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512" name="Google Shape;2038;p48"/>
            <p:cNvSpPr/>
            <p:nvPr/>
          </p:nvSpPr>
          <p:spPr>
            <a:xfrm>
              <a:off x="9380014" y="2541354"/>
              <a:ext cx="25052" cy="25122"/>
            </a:xfrm>
            <a:custGeom>
              <a:avLst/>
              <a:ahLst/>
              <a:rect l="l" t="t" r="r" b="b"/>
              <a:pathLst>
                <a:path w="356" h="357" extrusionOk="0">
                  <a:moveTo>
                    <a:pt x="183" y="1"/>
                  </a:moveTo>
                  <a:cubicBezTo>
                    <a:pt x="86" y="1"/>
                    <a:pt x="0" y="87"/>
                    <a:pt x="0" y="184"/>
                  </a:cubicBezTo>
                  <a:cubicBezTo>
                    <a:pt x="0" y="270"/>
                    <a:pt x="86" y="357"/>
                    <a:pt x="183" y="357"/>
                  </a:cubicBezTo>
                  <a:cubicBezTo>
                    <a:pt x="270" y="357"/>
                    <a:pt x="356" y="270"/>
                    <a:pt x="356" y="184"/>
                  </a:cubicBezTo>
                  <a:cubicBezTo>
                    <a:pt x="356" y="87"/>
                    <a:pt x="270" y="1"/>
                    <a:pt x="18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513" name="Google Shape;2039;p48"/>
            <p:cNvSpPr/>
            <p:nvPr/>
          </p:nvSpPr>
          <p:spPr>
            <a:xfrm>
              <a:off x="9455873" y="2541354"/>
              <a:ext cx="22026" cy="25122"/>
            </a:xfrm>
            <a:custGeom>
              <a:avLst/>
              <a:ahLst/>
              <a:rect l="l" t="t" r="r" b="b"/>
              <a:pathLst>
                <a:path w="313" h="357" extrusionOk="0">
                  <a:moveTo>
                    <a:pt x="140" y="1"/>
                  </a:moveTo>
                  <a:cubicBezTo>
                    <a:pt x="43" y="1"/>
                    <a:pt x="0" y="87"/>
                    <a:pt x="0" y="184"/>
                  </a:cubicBezTo>
                  <a:cubicBezTo>
                    <a:pt x="0" y="270"/>
                    <a:pt x="43" y="357"/>
                    <a:pt x="140" y="357"/>
                  </a:cubicBezTo>
                  <a:cubicBezTo>
                    <a:pt x="227" y="357"/>
                    <a:pt x="313" y="270"/>
                    <a:pt x="313" y="184"/>
                  </a:cubicBezTo>
                  <a:cubicBezTo>
                    <a:pt x="313" y="87"/>
                    <a:pt x="227" y="1"/>
                    <a:pt x="140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514" name="Google Shape;2040;p48"/>
            <p:cNvSpPr/>
            <p:nvPr/>
          </p:nvSpPr>
          <p:spPr>
            <a:xfrm>
              <a:off x="9528706" y="2541354"/>
              <a:ext cx="22026" cy="25122"/>
            </a:xfrm>
            <a:custGeom>
              <a:avLst/>
              <a:ahLst/>
              <a:rect l="l" t="t" r="r" b="b"/>
              <a:pathLst>
                <a:path w="313" h="357" extrusionOk="0">
                  <a:moveTo>
                    <a:pt x="184" y="1"/>
                  </a:moveTo>
                  <a:cubicBezTo>
                    <a:pt x="86" y="1"/>
                    <a:pt x="0" y="87"/>
                    <a:pt x="0" y="184"/>
                  </a:cubicBezTo>
                  <a:cubicBezTo>
                    <a:pt x="0" y="270"/>
                    <a:pt x="86" y="357"/>
                    <a:pt x="184" y="357"/>
                  </a:cubicBezTo>
                  <a:cubicBezTo>
                    <a:pt x="270" y="357"/>
                    <a:pt x="313" y="270"/>
                    <a:pt x="313" y="184"/>
                  </a:cubicBezTo>
                  <a:cubicBezTo>
                    <a:pt x="313" y="87"/>
                    <a:pt x="270" y="1"/>
                    <a:pt x="184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515" name="Google Shape;2041;p48"/>
            <p:cNvSpPr/>
            <p:nvPr/>
          </p:nvSpPr>
          <p:spPr>
            <a:xfrm>
              <a:off x="9601539" y="2541354"/>
              <a:ext cx="25122" cy="25122"/>
            </a:xfrm>
            <a:custGeom>
              <a:avLst/>
              <a:ahLst/>
              <a:rect l="l" t="t" r="r" b="b"/>
              <a:pathLst>
                <a:path w="357" h="357" extrusionOk="0">
                  <a:moveTo>
                    <a:pt x="173" y="1"/>
                  </a:moveTo>
                  <a:cubicBezTo>
                    <a:pt x="86" y="1"/>
                    <a:pt x="0" y="87"/>
                    <a:pt x="0" y="184"/>
                  </a:cubicBezTo>
                  <a:cubicBezTo>
                    <a:pt x="0" y="270"/>
                    <a:pt x="86" y="357"/>
                    <a:pt x="173" y="357"/>
                  </a:cubicBezTo>
                  <a:cubicBezTo>
                    <a:pt x="270" y="357"/>
                    <a:pt x="356" y="270"/>
                    <a:pt x="356" y="184"/>
                  </a:cubicBezTo>
                  <a:cubicBezTo>
                    <a:pt x="356" y="87"/>
                    <a:pt x="270" y="1"/>
                    <a:pt x="17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516" name="Google Shape;2042;p48"/>
            <p:cNvSpPr/>
            <p:nvPr/>
          </p:nvSpPr>
          <p:spPr>
            <a:xfrm>
              <a:off x="9674373" y="2541354"/>
              <a:ext cx="25122" cy="25122"/>
            </a:xfrm>
            <a:custGeom>
              <a:avLst/>
              <a:ahLst/>
              <a:rect l="l" t="t" r="r" b="b"/>
              <a:pathLst>
                <a:path w="357" h="357" extrusionOk="0">
                  <a:moveTo>
                    <a:pt x="173" y="1"/>
                  </a:moveTo>
                  <a:cubicBezTo>
                    <a:pt x="87" y="1"/>
                    <a:pt x="0" y="87"/>
                    <a:pt x="0" y="184"/>
                  </a:cubicBezTo>
                  <a:cubicBezTo>
                    <a:pt x="0" y="270"/>
                    <a:pt x="87" y="357"/>
                    <a:pt x="173" y="357"/>
                  </a:cubicBezTo>
                  <a:cubicBezTo>
                    <a:pt x="270" y="357"/>
                    <a:pt x="356" y="270"/>
                    <a:pt x="356" y="184"/>
                  </a:cubicBezTo>
                  <a:cubicBezTo>
                    <a:pt x="356" y="87"/>
                    <a:pt x="270" y="1"/>
                    <a:pt x="17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517" name="Google Shape;2043;p48"/>
            <p:cNvSpPr/>
            <p:nvPr/>
          </p:nvSpPr>
          <p:spPr>
            <a:xfrm>
              <a:off x="9750232" y="2541354"/>
              <a:ext cx="22096" cy="25122"/>
            </a:xfrm>
            <a:custGeom>
              <a:avLst/>
              <a:ahLst/>
              <a:rect l="l" t="t" r="r" b="b"/>
              <a:pathLst>
                <a:path w="314" h="357" extrusionOk="0">
                  <a:moveTo>
                    <a:pt x="130" y="1"/>
                  </a:moveTo>
                  <a:cubicBezTo>
                    <a:pt x="44" y="1"/>
                    <a:pt x="0" y="87"/>
                    <a:pt x="0" y="184"/>
                  </a:cubicBezTo>
                  <a:cubicBezTo>
                    <a:pt x="0" y="270"/>
                    <a:pt x="44" y="357"/>
                    <a:pt x="130" y="357"/>
                  </a:cubicBezTo>
                  <a:cubicBezTo>
                    <a:pt x="216" y="357"/>
                    <a:pt x="313" y="270"/>
                    <a:pt x="313" y="184"/>
                  </a:cubicBezTo>
                  <a:cubicBezTo>
                    <a:pt x="313" y="87"/>
                    <a:pt x="216" y="1"/>
                    <a:pt x="130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518" name="Google Shape;2044;p48"/>
            <p:cNvSpPr/>
            <p:nvPr/>
          </p:nvSpPr>
          <p:spPr>
            <a:xfrm>
              <a:off x="9234348" y="2614187"/>
              <a:ext cx="22800" cy="25122"/>
            </a:xfrm>
            <a:custGeom>
              <a:avLst/>
              <a:ahLst/>
              <a:rect l="l" t="t" r="r" b="b"/>
              <a:pathLst>
                <a:path w="324" h="357" extrusionOk="0">
                  <a:moveTo>
                    <a:pt x="183" y="1"/>
                  </a:moveTo>
                  <a:cubicBezTo>
                    <a:pt x="54" y="1"/>
                    <a:pt x="0" y="87"/>
                    <a:pt x="0" y="184"/>
                  </a:cubicBezTo>
                  <a:cubicBezTo>
                    <a:pt x="0" y="270"/>
                    <a:pt x="54" y="357"/>
                    <a:pt x="183" y="357"/>
                  </a:cubicBezTo>
                  <a:cubicBezTo>
                    <a:pt x="270" y="357"/>
                    <a:pt x="323" y="270"/>
                    <a:pt x="323" y="184"/>
                  </a:cubicBezTo>
                  <a:cubicBezTo>
                    <a:pt x="323" y="87"/>
                    <a:pt x="270" y="1"/>
                    <a:pt x="18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519" name="Google Shape;2045;p48"/>
            <p:cNvSpPr/>
            <p:nvPr/>
          </p:nvSpPr>
          <p:spPr>
            <a:xfrm>
              <a:off x="9307181" y="2614187"/>
              <a:ext cx="25826" cy="25122"/>
            </a:xfrm>
            <a:custGeom>
              <a:avLst/>
              <a:ahLst/>
              <a:rect l="l" t="t" r="r" b="b"/>
              <a:pathLst>
                <a:path w="367" h="357" extrusionOk="0">
                  <a:moveTo>
                    <a:pt x="183" y="1"/>
                  </a:moveTo>
                  <a:cubicBezTo>
                    <a:pt x="97" y="1"/>
                    <a:pt x="0" y="87"/>
                    <a:pt x="0" y="184"/>
                  </a:cubicBezTo>
                  <a:cubicBezTo>
                    <a:pt x="0" y="270"/>
                    <a:pt x="97" y="357"/>
                    <a:pt x="183" y="357"/>
                  </a:cubicBezTo>
                  <a:cubicBezTo>
                    <a:pt x="270" y="357"/>
                    <a:pt x="367" y="270"/>
                    <a:pt x="367" y="184"/>
                  </a:cubicBezTo>
                  <a:cubicBezTo>
                    <a:pt x="367" y="87"/>
                    <a:pt x="270" y="1"/>
                    <a:pt x="18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520" name="Google Shape;2046;p48"/>
            <p:cNvSpPr/>
            <p:nvPr/>
          </p:nvSpPr>
          <p:spPr>
            <a:xfrm>
              <a:off x="9380014" y="2614187"/>
              <a:ext cx="25052" cy="25122"/>
            </a:xfrm>
            <a:custGeom>
              <a:avLst/>
              <a:ahLst/>
              <a:rect l="l" t="t" r="r" b="b"/>
              <a:pathLst>
                <a:path w="356" h="357" extrusionOk="0">
                  <a:moveTo>
                    <a:pt x="183" y="1"/>
                  </a:moveTo>
                  <a:cubicBezTo>
                    <a:pt x="86" y="1"/>
                    <a:pt x="0" y="87"/>
                    <a:pt x="0" y="184"/>
                  </a:cubicBezTo>
                  <a:cubicBezTo>
                    <a:pt x="0" y="270"/>
                    <a:pt x="86" y="357"/>
                    <a:pt x="183" y="357"/>
                  </a:cubicBezTo>
                  <a:cubicBezTo>
                    <a:pt x="270" y="357"/>
                    <a:pt x="356" y="270"/>
                    <a:pt x="356" y="184"/>
                  </a:cubicBezTo>
                  <a:cubicBezTo>
                    <a:pt x="356" y="87"/>
                    <a:pt x="270" y="1"/>
                    <a:pt x="18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521" name="Google Shape;2047;p48"/>
            <p:cNvSpPr/>
            <p:nvPr/>
          </p:nvSpPr>
          <p:spPr>
            <a:xfrm>
              <a:off x="9455873" y="2614187"/>
              <a:ext cx="22026" cy="25122"/>
            </a:xfrm>
            <a:custGeom>
              <a:avLst/>
              <a:ahLst/>
              <a:rect l="l" t="t" r="r" b="b"/>
              <a:pathLst>
                <a:path w="313" h="357" extrusionOk="0">
                  <a:moveTo>
                    <a:pt x="140" y="1"/>
                  </a:moveTo>
                  <a:cubicBezTo>
                    <a:pt x="43" y="1"/>
                    <a:pt x="0" y="87"/>
                    <a:pt x="0" y="184"/>
                  </a:cubicBezTo>
                  <a:cubicBezTo>
                    <a:pt x="0" y="270"/>
                    <a:pt x="43" y="357"/>
                    <a:pt x="140" y="357"/>
                  </a:cubicBezTo>
                  <a:cubicBezTo>
                    <a:pt x="227" y="357"/>
                    <a:pt x="313" y="270"/>
                    <a:pt x="313" y="184"/>
                  </a:cubicBezTo>
                  <a:cubicBezTo>
                    <a:pt x="313" y="87"/>
                    <a:pt x="227" y="1"/>
                    <a:pt x="140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522" name="Google Shape;2048;p48"/>
            <p:cNvSpPr/>
            <p:nvPr/>
          </p:nvSpPr>
          <p:spPr>
            <a:xfrm>
              <a:off x="9528706" y="2614187"/>
              <a:ext cx="22026" cy="25122"/>
            </a:xfrm>
            <a:custGeom>
              <a:avLst/>
              <a:ahLst/>
              <a:rect l="l" t="t" r="r" b="b"/>
              <a:pathLst>
                <a:path w="313" h="357" extrusionOk="0">
                  <a:moveTo>
                    <a:pt x="184" y="1"/>
                  </a:moveTo>
                  <a:cubicBezTo>
                    <a:pt x="86" y="1"/>
                    <a:pt x="0" y="87"/>
                    <a:pt x="0" y="184"/>
                  </a:cubicBezTo>
                  <a:cubicBezTo>
                    <a:pt x="0" y="270"/>
                    <a:pt x="86" y="357"/>
                    <a:pt x="184" y="357"/>
                  </a:cubicBezTo>
                  <a:cubicBezTo>
                    <a:pt x="270" y="357"/>
                    <a:pt x="313" y="270"/>
                    <a:pt x="313" y="184"/>
                  </a:cubicBezTo>
                  <a:cubicBezTo>
                    <a:pt x="313" y="87"/>
                    <a:pt x="270" y="1"/>
                    <a:pt x="184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523" name="Google Shape;2049;p48"/>
            <p:cNvSpPr/>
            <p:nvPr/>
          </p:nvSpPr>
          <p:spPr>
            <a:xfrm>
              <a:off x="9601539" y="2614187"/>
              <a:ext cx="25122" cy="25122"/>
            </a:xfrm>
            <a:custGeom>
              <a:avLst/>
              <a:ahLst/>
              <a:rect l="l" t="t" r="r" b="b"/>
              <a:pathLst>
                <a:path w="357" h="357" extrusionOk="0">
                  <a:moveTo>
                    <a:pt x="173" y="1"/>
                  </a:moveTo>
                  <a:cubicBezTo>
                    <a:pt x="86" y="1"/>
                    <a:pt x="0" y="87"/>
                    <a:pt x="0" y="184"/>
                  </a:cubicBezTo>
                  <a:cubicBezTo>
                    <a:pt x="0" y="270"/>
                    <a:pt x="86" y="357"/>
                    <a:pt x="173" y="357"/>
                  </a:cubicBezTo>
                  <a:cubicBezTo>
                    <a:pt x="270" y="357"/>
                    <a:pt x="356" y="270"/>
                    <a:pt x="356" y="184"/>
                  </a:cubicBezTo>
                  <a:cubicBezTo>
                    <a:pt x="356" y="87"/>
                    <a:pt x="270" y="1"/>
                    <a:pt x="17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524" name="Google Shape;2050;p48"/>
            <p:cNvSpPr/>
            <p:nvPr/>
          </p:nvSpPr>
          <p:spPr>
            <a:xfrm>
              <a:off x="9674373" y="2614187"/>
              <a:ext cx="25122" cy="25122"/>
            </a:xfrm>
            <a:custGeom>
              <a:avLst/>
              <a:ahLst/>
              <a:rect l="l" t="t" r="r" b="b"/>
              <a:pathLst>
                <a:path w="357" h="357" extrusionOk="0">
                  <a:moveTo>
                    <a:pt x="173" y="1"/>
                  </a:moveTo>
                  <a:cubicBezTo>
                    <a:pt x="87" y="1"/>
                    <a:pt x="0" y="87"/>
                    <a:pt x="0" y="184"/>
                  </a:cubicBezTo>
                  <a:cubicBezTo>
                    <a:pt x="0" y="270"/>
                    <a:pt x="87" y="357"/>
                    <a:pt x="173" y="357"/>
                  </a:cubicBezTo>
                  <a:cubicBezTo>
                    <a:pt x="270" y="357"/>
                    <a:pt x="356" y="270"/>
                    <a:pt x="356" y="184"/>
                  </a:cubicBezTo>
                  <a:cubicBezTo>
                    <a:pt x="356" y="87"/>
                    <a:pt x="270" y="1"/>
                    <a:pt x="17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525" name="Google Shape;2051;p48"/>
            <p:cNvSpPr/>
            <p:nvPr/>
          </p:nvSpPr>
          <p:spPr>
            <a:xfrm>
              <a:off x="9750232" y="2614187"/>
              <a:ext cx="22096" cy="25122"/>
            </a:xfrm>
            <a:custGeom>
              <a:avLst/>
              <a:ahLst/>
              <a:rect l="l" t="t" r="r" b="b"/>
              <a:pathLst>
                <a:path w="314" h="357" extrusionOk="0">
                  <a:moveTo>
                    <a:pt x="130" y="1"/>
                  </a:moveTo>
                  <a:cubicBezTo>
                    <a:pt x="44" y="1"/>
                    <a:pt x="0" y="87"/>
                    <a:pt x="0" y="184"/>
                  </a:cubicBezTo>
                  <a:cubicBezTo>
                    <a:pt x="0" y="270"/>
                    <a:pt x="44" y="357"/>
                    <a:pt x="130" y="357"/>
                  </a:cubicBezTo>
                  <a:cubicBezTo>
                    <a:pt x="216" y="357"/>
                    <a:pt x="313" y="270"/>
                    <a:pt x="313" y="184"/>
                  </a:cubicBezTo>
                  <a:cubicBezTo>
                    <a:pt x="313" y="87"/>
                    <a:pt x="216" y="1"/>
                    <a:pt x="130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526" name="Google Shape;2052;p48"/>
            <p:cNvSpPr/>
            <p:nvPr/>
          </p:nvSpPr>
          <p:spPr>
            <a:xfrm>
              <a:off x="9234348" y="2690046"/>
              <a:ext cx="22800" cy="22096"/>
            </a:xfrm>
            <a:custGeom>
              <a:avLst/>
              <a:ahLst/>
              <a:rect l="l" t="t" r="r" b="b"/>
              <a:pathLst>
                <a:path w="324" h="314" extrusionOk="0">
                  <a:moveTo>
                    <a:pt x="183" y="1"/>
                  </a:moveTo>
                  <a:cubicBezTo>
                    <a:pt x="54" y="1"/>
                    <a:pt x="0" y="44"/>
                    <a:pt x="0" y="130"/>
                  </a:cubicBezTo>
                  <a:cubicBezTo>
                    <a:pt x="0" y="270"/>
                    <a:pt x="54" y="314"/>
                    <a:pt x="183" y="314"/>
                  </a:cubicBezTo>
                  <a:cubicBezTo>
                    <a:pt x="270" y="314"/>
                    <a:pt x="323" y="270"/>
                    <a:pt x="323" y="130"/>
                  </a:cubicBezTo>
                  <a:cubicBezTo>
                    <a:pt x="323" y="44"/>
                    <a:pt x="270" y="1"/>
                    <a:pt x="18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527" name="Google Shape;2053;p48"/>
            <p:cNvSpPr/>
            <p:nvPr/>
          </p:nvSpPr>
          <p:spPr>
            <a:xfrm>
              <a:off x="9307181" y="2690046"/>
              <a:ext cx="25826" cy="22096"/>
            </a:xfrm>
            <a:custGeom>
              <a:avLst/>
              <a:ahLst/>
              <a:rect l="l" t="t" r="r" b="b"/>
              <a:pathLst>
                <a:path w="367" h="314" extrusionOk="0">
                  <a:moveTo>
                    <a:pt x="183" y="1"/>
                  </a:moveTo>
                  <a:cubicBezTo>
                    <a:pt x="97" y="1"/>
                    <a:pt x="0" y="44"/>
                    <a:pt x="0" y="130"/>
                  </a:cubicBezTo>
                  <a:cubicBezTo>
                    <a:pt x="0" y="270"/>
                    <a:pt x="97" y="314"/>
                    <a:pt x="183" y="314"/>
                  </a:cubicBezTo>
                  <a:cubicBezTo>
                    <a:pt x="270" y="314"/>
                    <a:pt x="367" y="270"/>
                    <a:pt x="367" y="130"/>
                  </a:cubicBezTo>
                  <a:cubicBezTo>
                    <a:pt x="367" y="44"/>
                    <a:pt x="270" y="1"/>
                    <a:pt x="18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528" name="Google Shape;2054;p48"/>
            <p:cNvSpPr/>
            <p:nvPr/>
          </p:nvSpPr>
          <p:spPr>
            <a:xfrm>
              <a:off x="9380014" y="2690046"/>
              <a:ext cx="25052" cy="22096"/>
            </a:xfrm>
            <a:custGeom>
              <a:avLst/>
              <a:ahLst/>
              <a:rect l="l" t="t" r="r" b="b"/>
              <a:pathLst>
                <a:path w="356" h="314" extrusionOk="0">
                  <a:moveTo>
                    <a:pt x="183" y="1"/>
                  </a:moveTo>
                  <a:cubicBezTo>
                    <a:pt x="86" y="1"/>
                    <a:pt x="0" y="44"/>
                    <a:pt x="0" y="130"/>
                  </a:cubicBezTo>
                  <a:cubicBezTo>
                    <a:pt x="0" y="270"/>
                    <a:pt x="86" y="314"/>
                    <a:pt x="183" y="314"/>
                  </a:cubicBezTo>
                  <a:cubicBezTo>
                    <a:pt x="270" y="314"/>
                    <a:pt x="356" y="270"/>
                    <a:pt x="356" y="130"/>
                  </a:cubicBezTo>
                  <a:cubicBezTo>
                    <a:pt x="356" y="44"/>
                    <a:pt x="270" y="1"/>
                    <a:pt x="18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529" name="Google Shape;2055;p48"/>
            <p:cNvSpPr/>
            <p:nvPr/>
          </p:nvSpPr>
          <p:spPr>
            <a:xfrm>
              <a:off x="9455873" y="2690046"/>
              <a:ext cx="22026" cy="22096"/>
            </a:xfrm>
            <a:custGeom>
              <a:avLst/>
              <a:ahLst/>
              <a:rect l="l" t="t" r="r" b="b"/>
              <a:pathLst>
                <a:path w="313" h="314" extrusionOk="0">
                  <a:moveTo>
                    <a:pt x="140" y="1"/>
                  </a:moveTo>
                  <a:cubicBezTo>
                    <a:pt x="43" y="1"/>
                    <a:pt x="0" y="44"/>
                    <a:pt x="0" y="130"/>
                  </a:cubicBezTo>
                  <a:cubicBezTo>
                    <a:pt x="0" y="270"/>
                    <a:pt x="43" y="314"/>
                    <a:pt x="140" y="314"/>
                  </a:cubicBezTo>
                  <a:cubicBezTo>
                    <a:pt x="227" y="314"/>
                    <a:pt x="313" y="270"/>
                    <a:pt x="313" y="130"/>
                  </a:cubicBezTo>
                  <a:cubicBezTo>
                    <a:pt x="313" y="44"/>
                    <a:pt x="227" y="1"/>
                    <a:pt x="140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530" name="Google Shape;2056;p48"/>
            <p:cNvSpPr/>
            <p:nvPr/>
          </p:nvSpPr>
          <p:spPr>
            <a:xfrm>
              <a:off x="9528706" y="2690046"/>
              <a:ext cx="22026" cy="22096"/>
            </a:xfrm>
            <a:custGeom>
              <a:avLst/>
              <a:ahLst/>
              <a:rect l="l" t="t" r="r" b="b"/>
              <a:pathLst>
                <a:path w="313" h="314" extrusionOk="0">
                  <a:moveTo>
                    <a:pt x="184" y="1"/>
                  </a:moveTo>
                  <a:cubicBezTo>
                    <a:pt x="86" y="1"/>
                    <a:pt x="0" y="44"/>
                    <a:pt x="0" y="130"/>
                  </a:cubicBezTo>
                  <a:cubicBezTo>
                    <a:pt x="0" y="270"/>
                    <a:pt x="86" y="314"/>
                    <a:pt x="184" y="314"/>
                  </a:cubicBezTo>
                  <a:cubicBezTo>
                    <a:pt x="270" y="314"/>
                    <a:pt x="313" y="270"/>
                    <a:pt x="313" y="130"/>
                  </a:cubicBezTo>
                  <a:cubicBezTo>
                    <a:pt x="313" y="44"/>
                    <a:pt x="270" y="1"/>
                    <a:pt x="184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531" name="Google Shape;2057;p48"/>
            <p:cNvSpPr/>
            <p:nvPr/>
          </p:nvSpPr>
          <p:spPr>
            <a:xfrm>
              <a:off x="9601539" y="2690046"/>
              <a:ext cx="25122" cy="22096"/>
            </a:xfrm>
            <a:custGeom>
              <a:avLst/>
              <a:ahLst/>
              <a:rect l="l" t="t" r="r" b="b"/>
              <a:pathLst>
                <a:path w="357" h="314" extrusionOk="0">
                  <a:moveTo>
                    <a:pt x="173" y="1"/>
                  </a:moveTo>
                  <a:cubicBezTo>
                    <a:pt x="86" y="1"/>
                    <a:pt x="0" y="44"/>
                    <a:pt x="0" y="130"/>
                  </a:cubicBezTo>
                  <a:cubicBezTo>
                    <a:pt x="0" y="270"/>
                    <a:pt x="86" y="314"/>
                    <a:pt x="173" y="314"/>
                  </a:cubicBezTo>
                  <a:cubicBezTo>
                    <a:pt x="270" y="314"/>
                    <a:pt x="356" y="270"/>
                    <a:pt x="356" y="130"/>
                  </a:cubicBezTo>
                  <a:cubicBezTo>
                    <a:pt x="356" y="44"/>
                    <a:pt x="270" y="1"/>
                    <a:pt x="17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532" name="Google Shape;2058;p48"/>
            <p:cNvSpPr/>
            <p:nvPr/>
          </p:nvSpPr>
          <p:spPr>
            <a:xfrm>
              <a:off x="9674373" y="2690046"/>
              <a:ext cx="25122" cy="22096"/>
            </a:xfrm>
            <a:custGeom>
              <a:avLst/>
              <a:ahLst/>
              <a:rect l="l" t="t" r="r" b="b"/>
              <a:pathLst>
                <a:path w="357" h="314" extrusionOk="0">
                  <a:moveTo>
                    <a:pt x="173" y="1"/>
                  </a:moveTo>
                  <a:cubicBezTo>
                    <a:pt x="87" y="1"/>
                    <a:pt x="0" y="44"/>
                    <a:pt x="0" y="130"/>
                  </a:cubicBezTo>
                  <a:cubicBezTo>
                    <a:pt x="0" y="270"/>
                    <a:pt x="87" y="314"/>
                    <a:pt x="173" y="314"/>
                  </a:cubicBezTo>
                  <a:cubicBezTo>
                    <a:pt x="270" y="314"/>
                    <a:pt x="356" y="270"/>
                    <a:pt x="356" y="130"/>
                  </a:cubicBezTo>
                  <a:cubicBezTo>
                    <a:pt x="356" y="44"/>
                    <a:pt x="270" y="1"/>
                    <a:pt x="17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533" name="Google Shape;2059;p48"/>
            <p:cNvSpPr/>
            <p:nvPr/>
          </p:nvSpPr>
          <p:spPr>
            <a:xfrm>
              <a:off x="9750232" y="2690046"/>
              <a:ext cx="22096" cy="22096"/>
            </a:xfrm>
            <a:custGeom>
              <a:avLst/>
              <a:ahLst/>
              <a:rect l="l" t="t" r="r" b="b"/>
              <a:pathLst>
                <a:path w="314" h="314" extrusionOk="0">
                  <a:moveTo>
                    <a:pt x="130" y="1"/>
                  </a:moveTo>
                  <a:cubicBezTo>
                    <a:pt x="44" y="1"/>
                    <a:pt x="0" y="44"/>
                    <a:pt x="0" y="130"/>
                  </a:cubicBezTo>
                  <a:cubicBezTo>
                    <a:pt x="0" y="270"/>
                    <a:pt x="44" y="314"/>
                    <a:pt x="130" y="314"/>
                  </a:cubicBezTo>
                  <a:cubicBezTo>
                    <a:pt x="216" y="314"/>
                    <a:pt x="313" y="270"/>
                    <a:pt x="313" y="130"/>
                  </a:cubicBezTo>
                  <a:cubicBezTo>
                    <a:pt x="313" y="44"/>
                    <a:pt x="216" y="1"/>
                    <a:pt x="130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2097296" name="Picture 73"/>
          <p:cNvPicPr>
            <a:picLocks noChangeAspect="1"/>
          </p:cNvPicPr>
          <p:nvPr/>
        </p:nvPicPr>
        <p:blipFill rotWithShape="1">
          <a:blip xmlns:r="http://schemas.openxmlformats.org/officeDocument/2006/relationships" r:embed="rId2"/>
          <a:srcRect l="5116" t="4801" r="4032" b="4567"/>
          <a:stretch>
            <a:fillRect/>
          </a:stretch>
        </p:blipFill>
        <p:spPr>
          <a:xfrm>
            <a:off x="6294132" y="31542"/>
            <a:ext cx="958129" cy="915926"/>
          </a:xfrm>
          <a:prstGeom prst="flowChartConnector"/>
          <a:ln>
            <a:noFill/>
          </a:ln>
          <a:effectLst/>
        </p:spPr>
      </p:pic>
      <p:sp>
        <p:nvSpPr>
          <p:cNvPr id="1049534" name="Rectangle 5"/>
          <p:cNvSpPr/>
          <p:nvPr/>
        </p:nvSpPr>
        <p:spPr>
          <a:xfrm>
            <a:off x="715657" y="1707654"/>
            <a:ext cx="3878108" cy="1008112"/>
          </a:xfrm>
          <a:prstGeom prst="rect"/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US"/>
          </a:p>
        </p:txBody>
      </p:sp>
      <p:sp>
        <p:nvSpPr>
          <p:cNvPr id="1049535" name="Flowchart: Magnetic Disk 75"/>
          <p:cNvSpPr/>
          <p:nvPr/>
        </p:nvSpPr>
        <p:spPr>
          <a:xfrm>
            <a:off x="827584" y="1815666"/>
            <a:ext cx="504056" cy="792088"/>
          </a:xfrm>
          <a:prstGeom prst="flowChartMagneticDisk"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US"/>
          </a:p>
        </p:txBody>
      </p:sp>
      <p:sp>
        <p:nvSpPr>
          <p:cNvPr id="1049536" name="TextBox 76"/>
          <p:cNvSpPr txBox="1"/>
          <p:nvPr/>
        </p:nvSpPr>
        <p:spPr>
          <a:xfrm>
            <a:off x="845311" y="2139702"/>
            <a:ext cx="504056" cy="338554"/>
          </a:xfrm>
          <a:prstGeom prst="rect"/>
          <a:noFill/>
        </p:spPr>
        <p:txBody>
          <a:bodyPr rtlCol="0" wrap="square">
            <a:spAutoFit/>
          </a:bodyPr>
          <a:p>
            <a:r>
              <a:rPr dirty="0" sz="1600" lang="en-ID" smtClean="0">
                <a:latin typeface="Arial Black" pitchFamily="34" charset="0"/>
              </a:rPr>
              <a:t>05</a:t>
            </a:r>
            <a:endParaRPr dirty="0" sz="1600" lang="en-US">
              <a:latin typeface="Arial Black" pitchFamily="34" charset="0"/>
            </a:endParaRPr>
          </a:p>
        </p:txBody>
      </p:sp>
      <p:sp>
        <p:nvSpPr>
          <p:cNvPr id="1049537" name="TextBox 77"/>
          <p:cNvSpPr txBox="1"/>
          <p:nvPr/>
        </p:nvSpPr>
        <p:spPr>
          <a:xfrm>
            <a:off x="1691680" y="2092930"/>
            <a:ext cx="2520280" cy="369332"/>
          </a:xfrm>
          <a:prstGeom prst="rect"/>
          <a:noFill/>
        </p:spPr>
        <p:txBody>
          <a:bodyPr rtlCol="0" wrap="square">
            <a:spAutoFit/>
          </a:bodyPr>
          <a:p>
            <a:r>
              <a:rPr dirty="0" sz="1800" lang="en-ID" smtClean="0">
                <a:latin typeface="Arial Black" pitchFamily="34" charset="0"/>
              </a:rPr>
              <a:t>CONCLUSION</a:t>
            </a:r>
            <a:endParaRPr dirty="0" sz="1800" lang="en-US">
              <a:latin typeface="Arial Black" pitchFamily="34" charset="0"/>
            </a:endParaRPr>
          </a:p>
        </p:txBody>
      </p:sp>
      <p:sp>
        <p:nvSpPr>
          <p:cNvPr id="1049538" name="Flowchart: Punched Tape 78"/>
          <p:cNvSpPr/>
          <p:nvPr/>
        </p:nvSpPr>
        <p:spPr>
          <a:xfrm>
            <a:off x="728143" y="3147814"/>
            <a:ext cx="3878108" cy="1440160"/>
          </a:xfrm>
          <a:prstGeom prst="flowChartPunchedTape"/>
          <a:solidFill>
            <a:schemeClr val="tx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US"/>
          </a:p>
        </p:txBody>
      </p:sp>
      <p:sp>
        <p:nvSpPr>
          <p:cNvPr id="1049539" name="TextBox 79"/>
          <p:cNvSpPr txBox="1"/>
          <p:nvPr/>
        </p:nvSpPr>
        <p:spPr>
          <a:xfrm>
            <a:off x="747139" y="3546216"/>
            <a:ext cx="4072367" cy="400110"/>
          </a:xfrm>
          <a:prstGeom prst="rect"/>
          <a:noFill/>
        </p:spPr>
        <p:txBody>
          <a:bodyPr rtlCol="0" wrap="square">
            <a:spAutoFit/>
          </a:bodyPr>
          <a:p>
            <a:pPr indent="-285750" marL="285750">
              <a:buFont typeface="Wingdings" pitchFamily="2" charset="2"/>
              <a:buChar char="Ø"/>
            </a:pPr>
            <a:r>
              <a:rPr dirty="0" sz="2000" lang="en-ID" smtClean="0">
                <a:latin typeface="Algerian" pitchFamily="82" charset="0"/>
              </a:rPr>
              <a:t>RINGKASAN</a:t>
            </a:r>
          </a:p>
        </p:txBody>
      </p:sp>
      <p:pic>
        <p:nvPicPr>
          <p:cNvPr id="2097297" name="image2.png"/>
          <p:cNvPicPr>
            <a:picLocks/>
          </p:cNvPicPr>
          <p:nvPr/>
        </p:nvPicPr>
        <p:blipFill>
          <a:blip xmlns:r="http://schemas.openxmlformats.org/officeDocument/2006/relationships" r:embed="rId3" cstate="print"/>
          <a:stretch>
            <a:fillRect/>
          </a:stretch>
        </p:blipFill>
        <p:spPr>
          <a:xfrm>
            <a:off x="8121344" y="42883"/>
            <a:ext cx="864096" cy="904585"/>
          </a:xfrm>
          <a:prstGeom prst="rect"/>
        </p:spPr>
      </p:pic>
      <p:pic>
        <p:nvPicPr>
          <p:cNvPr id="2097298" name="Picture 5" descr="C:\Users\tiocs\Downloads\Ipcn2-Aq_400x400-removebg-preview.png"/>
          <p:cNvPicPr>
            <a:picLocks noChangeAspect="1" noChangeArrowheads="1"/>
          </p:cNvPicPr>
          <p:nvPr/>
        </p:nvPicPr>
        <p:blipFill>
          <a:blip xmlns:r="http://schemas.openxmlformats.org/officeDocument/2006/relationships" r:embed="rId4"/>
          <a:srcRect/>
          <a:stretch>
            <a:fillRect/>
          </a:stretch>
        </p:blipFill>
        <p:spPr bwMode="auto">
          <a:xfrm>
            <a:off x="7252261" y="78385"/>
            <a:ext cx="869083" cy="869083"/>
          </a:xfrm>
          <a:prstGeom prst="rect"/>
          <a:noFill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4" name="Picture 1" descr="Description: C:\Users\Ahnaf Fattan Safaraz\Pictures\UNPAM LOGO.png"/>
          <p:cNvPicPr>
            <a:picLocks/>
          </p:cNvPicPr>
          <p:nvPr/>
        </p:nvPicPr>
        <p:blipFill>
          <a:blip xmlns:r="http://schemas.openxmlformats.org/officeDocument/2006/relationships" r:embed="rId1"/>
          <a:srcRect l="6236" t="4660" r="6073" b="4858"/>
          <a:stretch>
            <a:fillRect/>
          </a:stretch>
        </p:blipFill>
        <p:spPr bwMode="auto">
          <a:xfrm>
            <a:off x="5455436" y="103241"/>
            <a:ext cx="864096" cy="882605"/>
          </a:xfrm>
          <a:prstGeom prst="rect"/>
          <a:noFill/>
          <a:ln>
            <a:noFill/>
          </a:ln>
        </p:spPr>
      </p:pic>
      <p:grpSp>
        <p:nvGrpSpPr>
          <p:cNvPr id="77" name="Google Shape;1995;p48"/>
          <p:cNvGrpSpPr/>
          <p:nvPr/>
        </p:nvGrpSpPr>
        <p:grpSpPr>
          <a:xfrm>
            <a:off x="4566340" y="628901"/>
            <a:ext cx="802052" cy="537206"/>
            <a:chOff x="9234348" y="2174936"/>
            <a:chExt cx="537980" cy="537206"/>
          </a:xfrm>
        </p:grpSpPr>
        <p:sp>
          <p:nvSpPr>
            <p:cNvPr id="1049152" name="Google Shape;1996;p48"/>
            <p:cNvSpPr/>
            <p:nvPr/>
          </p:nvSpPr>
          <p:spPr>
            <a:xfrm>
              <a:off x="9234348" y="2174936"/>
              <a:ext cx="22800" cy="22026"/>
            </a:xfrm>
            <a:custGeom>
              <a:avLst/>
              <a:ahLst/>
              <a:rect l="l" t="t" r="r" b="b"/>
              <a:pathLst>
                <a:path w="324" h="313" extrusionOk="0">
                  <a:moveTo>
                    <a:pt x="183" y="0"/>
                  </a:moveTo>
                  <a:cubicBezTo>
                    <a:pt x="54" y="0"/>
                    <a:pt x="0" y="43"/>
                    <a:pt x="0" y="173"/>
                  </a:cubicBezTo>
                  <a:cubicBezTo>
                    <a:pt x="0" y="270"/>
                    <a:pt x="54" y="313"/>
                    <a:pt x="183" y="313"/>
                  </a:cubicBezTo>
                  <a:cubicBezTo>
                    <a:pt x="270" y="313"/>
                    <a:pt x="323" y="270"/>
                    <a:pt x="323" y="173"/>
                  </a:cubicBezTo>
                  <a:cubicBezTo>
                    <a:pt x="323" y="43"/>
                    <a:pt x="270" y="0"/>
                    <a:pt x="183" y="0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153" name="Google Shape;1997;p48"/>
            <p:cNvSpPr/>
            <p:nvPr/>
          </p:nvSpPr>
          <p:spPr>
            <a:xfrm>
              <a:off x="9307181" y="2174936"/>
              <a:ext cx="25826" cy="22026"/>
            </a:xfrm>
            <a:custGeom>
              <a:avLst/>
              <a:ahLst/>
              <a:rect l="l" t="t" r="r" b="b"/>
              <a:pathLst>
                <a:path w="367" h="313" extrusionOk="0">
                  <a:moveTo>
                    <a:pt x="183" y="0"/>
                  </a:moveTo>
                  <a:cubicBezTo>
                    <a:pt x="97" y="0"/>
                    <a:pt x="0" y="43"/>
                    <a:pt x="0" y="173"/>
                  </a:cubicBezTo>
                  <a:cubicBezTo>
                    <a:pt x="0" y="270"/>
                    <a:pt x="97" y="313"/>
                    <a:pt x="183" y="313"/>
                  </a:cubicBezTo>
                  <a:cubicBezTo>
                    <a:pt x="270" y="313"/>
                    <a:pt x="367" y="270"/>
                    <a:pt x="367" y="173"/>
                  </a:cubicBezTo>
                  <a:cubicBezTo>
                    <a:pt x="367" y="43"/>
                    <a:pt x="270" y="0"/>
                    <a:pt x="183" y="0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154" name="Google Shape;1998;p48"/>
            <p:cNvSpPr/>
            <p:nvPr/>
          </p:nvSpPr>
          <p:spPr>
            <a:xfrm>
              <a:off x="9380014" y="2174936"/>
              <a:ext cx="25052" cy="22026"/>
            </a:xfrm>
            <a:custGeom>
              <a:avLst/>
              <a:ahLst/>
              <a:rect l="l" t="t" r="r" b="b"/>
              <a:pathLst>
                <a:path w="356" h="313" extrusionOk="0">
                  <a:moveTo>
                    <a:pt x="183" y="0"/>
                  </a:moveTo>
                  <a:cubicBezTo>
                    <a:pt x="86" y="0"/>
                    <a:pt x="0" y="43"/>
                    <a:pt x="0" y="173"/>
                  </a:cubicBezTo>
                  <a:cubicBezTo>
                    <a:pt x="0" y="270"/>
                    <a:pt x="86" y="313"/>
                    <a:pt x="183" y="313"/>
                  </a:cubicBezTo>
                  <a:cubicBezTo>
                    <a:pt x="270" y="313"/>
                    <a:pt x="356" y="270"/>
                    <a:pt x="356" y="173"/>
                  </a:cubicBezTo>
                  <a:cubicBezTo>
                    <a:pt x="356" y="43"/>
                    <a:pt x="270" y="0"/>
                    <a:pt x="183" y="0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155" name="Google Shape;1999;p48"/>
            <p:cNvSpPr/>
            <p:nvPr/>
          </p:nvSpPr>
          <p:spPr>
            <a:xfrm>
              <a:off x="9455873" y="2174936"/>
              <a:ext cx="22026" cy="22026"/>
            </a:xfrm>
            <a:custGeom>
              <a:avLst/>
              <a:ahLst/>
              <a:rect l="l" t="t" r="r" b="b"/>
              <a:pathLst>
                <a:path w="313" h="313" extrusionOk="0">
                  <a:moveTo>
                    <a:pt x="140" y="0"/>
                  </a:moveTo>
                  <a:cubicBezTo>
                    <a:pt x="43" y="0"/>
                    <a:pt x="0" y="43"/>
                    <a:pt x="0" y="173"/>
                  </a:cubicBezTo>
                  <a:cubicBezTo>
                    <a:pt x="0" y="270"/>
                    <a:pt x="43" y="313"/>
                    <a:pt x="140" y="313"/>
                  </a:cubicBezTo>
                  <a:cubicBezTo>
                    <a:pt x="227" y="313"/>
                    <a:pt x="313" y="270"/>
                    <a:pt x="313" y="173"/>
                  </a:cubicBezTo>
                  <a:cubicBezTo>
                    <a:pt x="313" y="43"/>
                    <a:pt x="227" y="0"/>
                    <a:pt x="140" y="0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156" name="Google Shape;2000;p48"/>
            <p:cNvSpPr/>
            <p:nvPr/>
          </p:nvSpPr>
          <p:spPr>
            <a:xfrm>
              <a:off x="9528706" y="2174936"/>
              <a:ext cx="22026" cy="22026"/>
            </a:xfrm>
            <a:custGeom>
              <a:avLst/>
              <a:ahLst/>
              <a:rect l="l" t="t" r="r" b="b"/>
              <a:pathLst>
                <a:path w="313" h="313" extrusionOk="0">
                  <a:moveTo>
                    <a:pt x="184" y="0"/>
                  </a:moveTo>
                  <a:cubicBezTo>
                    <a:pt x="86" y="0"/>
                    <a:pt x="0" y="43"/>
                    <a:pt x="0" y="173"/>
                  </a:cubicBezTo>
                  <a:cubicBezTo>
                    <a:pt x="0" y="270"/>
                    <a:pt x="86" y="313"/>
                    <a:pt x="184" y="313"/>
                  </a:cubicBezTo>
                  <a:cubicBezTo>
                    <a:pt x="270" y="313"/>
                    <a:pt x="313" y="270"/>
                    <a:pt x="313" y="173"/>
                  </a:cubicBezTo>
                  <a:cubicBezTo>
                    <a:pt x="313" y="43"/>
                    <a:pt x="270" y="0"/>
                    <a:pt x="184" y="0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157" name="Google Shape;2001;p48"/>
            <p:cNvSpPr/>
            <p:nvPr/>
          </p:nvSpPr>
          <p:spPr>
            <a:xfrm>
              <a:off x="9601539" y="2174936"/>
              <a:ext cx="25122" cy="22026"/>
            </a:xfrm>
            <a:custGeom>
              <a:avLst/>
              <a:ahLst/>
              <a:rect l="l" t="t" r="r" b="b"/>
              <a:pathLst>
                <a:path w="357" h="313" extrusionOk="0">
                  <a:moveTo>
                    <a:pt x="173" y="0"/>
                  </a:moveTo>
                  <a:cubicBezTo>
                    <a:pt x="86" y="0"/>
                    <a:pt x="0" y="43"/>
                    <a:pt x="0" y="173"/>
                  </a:cubicBezTo>
                  <a:cubicBezTo>
                    <a:pt x="0" y="270"/>
                    <a:pt x="86" y="313"/>
                    <a:pt x="173" y="313"/>
                  </a:cubicBezTo>
                  <a:cubicBezTo>
                    <a:pt x="270" y="313"/>
                    <a:pt x="356" y="270"/>
                    <a:pt x="356" y="173"/>
                  </a:cubicBezTo>
                  <a:cubicBezTo>
                    <a:pt x="356" y="43"/>
                    <a:pt x="270" y="0"/>
                    <a:pt x="173" y="0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158" name="Google Shape;2002;p48"/>
            <p:cNvSpPr/>
            <p:nvPr/>
          </p:nvSpPr>
          <p:spPr>
            <a:xfrm>
              <a:off x="9674373" y="2174936"/>
              <a:ext cx="25122" cy="22026"/>
            </a:xfrm>
            <a:custGeom>
              <a:avLst/>
              <a:ahLst/>
              <a:rect l="l" t="t" r="r" b="b"/>
              <a:pathLst>
                <a:path w="357" h="313" extrusionOk="0">
                  <a:moveTo>
                    <a:pt x="173" y="0"/>
                  </a:moveTo>
                  <a:cubicBezTo>
                    <a:pt x="87" y="0"/>
                    <a:pt x="0" y="43"/>
                    <a:pt x="0" y="173"/>
                  </a:cubicBezTo>
                  <a:cubicBezTo>
                    <a:pt x="0" y="270"/>
                    <a:pt x="87" y="313"/>
                    <a:pt x="173" y="313"/>
                  </a:cubicBezTo>
                  <a:cubicBezTo>
                    <a:pt x="270" y="313"/>
                    <a:pt x="356" y="270"/>
                    <a:pt x="356" y="173"/>
                  </a:cubicBezTo>
                  <a:cubicBezTo>
                    <a:pt x="356" y="43"/>
                    <a:pt x="270" y="0"/>
                    <a:pt x="173" y="0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159" name="Google Shape;2003;p48"/>
            <p:cNvSpPr/>
            <p:nvPr/>
          </p:nvSpPr>
          <p:spPr>
            <a:xfrm>
              <a:off x="9750232" y="2174936"/>
              <a:ext cx="22096" cy="22026"/>
            </a:xfrm>
            <a:custGeom>
              <a:avLst/>
              <a:ahLst/>
              <a:rect l="l" t="t" r="r" b="b"/>
              <a:pathLst>
                <a:path w="314" h="313" extrusionOk="0">
                  <a:moveTo>
                    <a:pt x="130" y="0"/>
                  </a:moveTo>
                  <a:cubicBezTo>
                    <a:pt x="44" y="0"/>
                    <a:pt x="0" y="43"/>
                    <a:pt x="0" y="173"/>
                  </a:cubicBezTo>
                  <a:cubicBezTo>
                    <a:pt x="0" y="270"/>
                    <a:pt x="44" y="313"/>
                    <a:pt x="130" y="313"/>
                  </a:cubicBezTo>
                  <a:cubicBezTo>
                    <a:pt x="216" y="313"/>
                    <a:pt x="313" y="270"/>
                    <a:pt x="313" y="173"/>
                  </a:cubicBezTo>
                  <a:cubicBezTo>
                    <a:pt x="313" y="43"/>
                    <a:pt x="216" y="0"/>
                    <a:pt x="130" y="0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160" name="Google Shape;2004;p48"/>
            <p:cNvSpPr/>
            <p:nvPr/>
          </p:nvSpPr>
          <p:spPr>
            <a:xfrm>
              <a:off x="9234348" y="2247769"/>
              <a:ext cx="22800" cy="25122"/>
            </a:xfrm>
            <a:custGeom>
              <a:avLst/>
              <a:ahLst/>
              <a:rect l="l" t="t" r="r" b="b"/>
              <a:pathLst>
                <a:path w="324" h="357" extrusionOk="0">
                  <a:moveTo>
                    <a:pt x="183" y="0"/>
                  </a:moveTo>
                  <a:cubicBezTo>
                    <a:pt x="54" y="0"/>
                    <a:pt x="0" y="87"/>
                    <a:pt x="0" y="173"/>
                  </a:cubicBezTo>
                  <a:cubicBezTo>
                    <a:pt x="0" y="270"/>
                    <a:pt x="54" y="356"/>
                    <a:pt x="183" y="356"/>
                  </a:cubicBezTo>
                  <a:cubicBezTo>
                    <a:pt x="270" y="356"/>
                    <a:pt x="323" y="270"/>
                    <a:pt x="323" y="173"/>
                  </a:cubicBezTo>
                  <a:cubicBezTo>
                    <a:pt x="323" y="87"/>
                    <a:pt x="270" y="0"/>
                    <a:pt x="183" y="0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161" name="Google Shape;2005;p48"/>
            <p:cNvSpPr/>
            <p:nvPr/>
          </p:nvSpPr>
          <p:spPr>
            <a:xfrm>
              <a:off x="9307181" y="2247769"/>
              <a:ext cx="25826" cy="25122"/>
            </a:xfrm>
            <a:custGeom>
              <a:avLst/>
              <a:ahLst/>
              <a:rect l="l" t="t" r="r" b="b"/>
              <a:pathLst>
                <a:path w="367" h="357" extrusionOk="0">
                  <a:moveTo>
                    <a:pt x="183" y="0"/>
                  </a:moveTo>
                  <a:cubicBezTo>
                    <a:pt x="97" y="0"/>
                    <a:pt x="0" y="87"/>
                    <a:pt x="0" y="173"/>
                  </a:cubicBezTo>
                  <a:cubicBezTo>
                    <a:pt x="0" y="270"/>
                    <a:pt x="97" y="356"/>
                    <a:pt x="183" y="356"/>
                  </a:cubicBezTo>
                  <a:cubicBezTo>
                    <a:pt x="270" y="356"/>
                    <a:pt x="367" y="270"/>
                    <a:pt x="367" y="173"/>
                  </a:cubicBezTo>
                  <a:cubicBezTo>
                    <a:pt x="367" y="87"/>
                    <a:pt x="270" y="0"/>
                    <a:pt x="183" y="0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162" name="Google Shape;2006;p48"/>
            <p:cNvSpPr/>
            <p:nvPr/>
          </p:nvSpPr>
          <p:spPr>
            <a:xfrm>
              <a:off x="9380014" y="2247769"/>
              <a:ext cx="25052" cy="25122"/>
            </a:xfrm>
            <a:custGeom>
              <a:avLst/>
              <a:ahLst/>
              <a:rect l="l" t="t" r="r" b="b"/>
              <a:pathLst>
                <a:path w="356" h="357" extrusionOk="0">
                  <a:moveTo>
                    <a:pt x="183" y="0"/>
                  </a:moveTo>
                  <a:cubicBezTo>
                    <a:pt x="86" y="0"/>
                    <a:pt x="0" y="87"/>
                    <a:pt x="0" y="173"/>
                  </a:cubicBezTo>
                  <a:cubicBezTo>
                    <a:pt x="0" y="270"/>
                    <a:pt x="86" y="356"/>
                    <a:pt x="183" y="356"/>
                  </a:cubicBezTo>
                  <a:cubicBezTo>
                    <a:pt x="270" y="356"/>
                    <a:pt x="356" y="270"/>
                    <a:pt x="356" y="173"/>
                  </a:cubicBezTo>
                  <a:cubicBezTo>
                    <a:pt x="356" y="87"/>
                    <a:pt x="270" y="0"/>
                    <a:pt x="183" y="0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163" name="Google Shape;2007;p48"/>
            <p:cNvSpPr/>
            <p:nvPr/>
          </p:nvSpPr>
          <p:spPr>
            <a:xfrm>
              <a:off x="9455873" y="2247769"/>
              <a:ext cx="22026" cy="25122"/>
            </a:xfrm>
            <a:custGeom>
              <a:avLst/>
              <a:ahLst/>
              <a:rect l="l" t="t" r="r" b="b"/>
              <a:pathLst>
                <a:path w="313" h="357" extrusionOk="0">
                  <a:moveTo>
                    <a:pt x="140" y="0"/>
                  </a:moveTo>
                  <a:cubicBezTo>
                    <a:pt x="43" y="0"/>
                    <a:pt x="0" y="87"/>
                    <a:pt x="0" y="173"/>
                  </a:cubicBezTo>
                  <a:cubicBezTo>
                    <a:pt x="0" y="270"/>
                    <a:pt x="43" y="356"/>
                    <a:pt x="140" y="356"/>
                  </a:cubicBezTo>
                  <a:cubicBezTo>
                    <a:pt x="227" y="356"/>
                    <a:pt x="313" y="270"/>
                    <a:pt x="313" y="173"/>
                  </a:cubicBezTo>
                  <a:cubicBezTo>
                    <a:pt x="313" y="87"/>
                    <a:pt x="227" y="0"/>
                    <a:pt x="140" y="0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164" name="Google Shape;2008;p48"/>
            <p:cNvSpPr/>
            <p:nvPr/>
          </p:nvSpPr>
          <p:spPr>
            <a:xfrm>
              <a:off x="9528706" y="2247769"/>
              <a:ext cx="22026" cy="25122"/>
            </a:xfrm>
            <a:custGeom>
              <a:avLst/>
              <a:ahLst/>
              <a:rect l="l" t="t" r="r" b="b"/>
              <a:pathLst>
                <a:path w="313" h="357" extrusionOk="0">
                  <a:moveTo>
                    <a:pt x="184" y="0"/>
                  </a:moveTo>
                  <a:cubicBezTo>
                    <a:pt x="86" y="0"/>
                    <a:pt x="0" y="87"/>
                    <a:pt x="0" y="173"/>
                  </a:cubicBezTo>
                  <a:cubicBezTo>
                    <a:pt x="0" y="270"/>
                    <a:pt x="86" y="356"/>
                    <a:pt x="184" y="356"/>
                  </a:cubicBezTo>
                  <a:cubicBezTo>
                    <a:pt x="270" y="356"/>
                    <a:pt x="313" y="270"/>
                    <a:pt x="313" y="173"/>
                  </a:cubicBezTo>
                  <a:cubicBezTo>
                    <a:pt x="313" y="87"/>
                    <a:pt x="270" y="0"/>
                    <a:pt x="184" y="0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165" name="Google Shape;2009;p48"/>
            <p:cNvSpPr/>
            <p:nvPr/>
          </p:nvSpPr>
          <p:spPr>
            <a:xfrm>
              <a:off x="9601539" y="2247769"/>
              <a:ext cx="25122" cy="25122"/>
            </a:xfrm>
            <a:custGeom>
              <a:avLst/>
              <a:ahLst/>
              <a:rect l="l" t="t" r="r" b="b"/>
              <a:pathLst>
                <a:path w="357" h="357" extrusionOk="0">
                  <a:moveTo>
                    <a:pt x="173" y="0"/>
                  </a:moveTo>
                  <a:cubicBezTo>
                    <a:pt x="86" y="0"/>
                    <a:pt x="0" y="87"/>
                    <a:pt x="0" y="173"/>
                  </a:cubicBezTo>
                  <a:cubicBezTo>
                    <a:pt x="0" y="270"/>
                    <a:pt x="86" y="356"/>
                    <a:pt x="173" y="356"/>
                  </a:cubicBezTo>
                  <a:cubicBezTo>
                    <a:pt x="270" y="356"/>
                    <a:pt x="356" y="270"/>
                    <a:pt x="356" y="173"/>
                  </a:cubicBezTo>
                  <a:cubicBezTo>
                    <a:pt x="356" y="87"/>
                    <a:pt x="270" y="0"/>
                    <a:pt x="173" y="0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166" name="Google Shape;2010;p48"/>
            <p:cNvSpPr/>
            <p:nvPr/>
          </p:nvSpPr>
          <p:spPr>
            <a:xfrm>
              <a:off x="9674373" y="2247769"/>
              <a:ext cx="25122" cy="25122"/>
            </a:xfrm>
            <a:custGeom>
              <a:avLst/>
              <a:ahLst/>
              <a:rect l="l" t="t" r="r" b="b"/>
              <a:pathLst>
                <a:path w="357" h="357" extrusionOk="0">
                  <a:moveTo>
                    <a:pt x="173" y="0"/>
                  </a:moveTo>
                  <a:cubicBezTo>
                    <a:pt x="87" y="0"/>
                    <a:pt x="0" y="87"/>
                    <a:pt x="0" y="173"/>
                  </a:cubicBezTo>
                  <a:cubicBezTo>
                    <a:pt x="0" y="270"/>
                    <a:pt x="87" y="356"/>
                    <a:pt x="173" y="356"/>
                  </a:cubicBezTo>
                  <a:cubicBezTo>
                    <a:pt x="270" y="356"/>
                    <a:pt x="356" y="270"/>
                    <a:pt x="356" y="173"/>
                  </a:cubicBezTo>
                  <a:cubicBezTo>
                    <a:pt x="356" y="87"/>
                    <a:pt x="270" y="0"/>
                    <a:pt x="173" y="0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167" name="Google Shape;2011;p48"/>
            <p:cNvSpPr/>
            <p:nvPr/>
          </p:nvSpPr>
          <p:spPr>
            <a:xfrm>
              <a:off x="9750232" y="2247769"/>
              <a:ext cx="22096" cy="25122"/>
            </a:xfrm>
            <a:custGeom>
              <a:avLst/>
              <a:ahLst/>
              <a:rect l="l" t="t" r="r" b="b"/>
              <a:pathLst>
                <a:path w="314" h="357" extrusionOk="0">
                  <a:moveTo>
                    <a:pt x="130" y="0"/>
                  </a:moveTo>
                  <a:cubicBezTo>
                    <a:pt x="44" y="0"/>
                    <a:pt x="0" y="87"/>
                    <a:pt x="0" y="173"/>
                  </a:cubicBezTo>
                  <a:cubicBezTo>
                    <a:pt x="0" y="270"/>
                    <a:pt x="44" y="356"/>
                    <a:pt x="130" y="356"/>
                  </a:cubicBezTo>
                  <a:cubicBezTo>
                    <a:pt x="216" y="356"/>
                    <a:pt x="313" y="270"/>
                    <a:pt x="313" y="173"/>
                  </a:cubicBezTo>
                  <a:cubicBezTo>
                    <a:pt x="313" y="87"/>
                    <a:pt x="216" y="0"/>
                    <a:pt x="130" y="0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168" name="Google Shape;2012;p48"/>
            <p:cNvSpPr/>
            <p:nvPr/>
          </p:nvSpPr>
          <p:spPr>
            <a:xfrm>
              <a:off x="9234348" y="2319829"/>
              <a:ext cx="22800" cy="25896"/>
            </a:xfrm>
            <a:custGeom>
              <a:avLst/>
              <a:ahLst/>
              <a:rect l="l" t="t" r="r" b="b"/>
              <a:pathLst>
                <a:path w="324" h="368" extrusionOk="0">
                  <a:moveTo>
                    <a:pt x="183" y="1"/>
                  </a:moveTo>
                  <a:cubicBezTo>
                    <a:pt x="54" y="1"/>
                    <a:pt x="0" y="98"/>
                    <a:pt x="0" y="184"/>
                  </a:cubicBezTo>
                  <a:cubicBezTo>
                    <a:pt x="0" y="270"/>
                    <a:pt x="54" y="367"/>
                    <a:pt x="183" y="367"/>
                  </a:cubicBezTo>
                  <a:cubicBezTo>
                    <a:pt x="270" y="367"/>
                    <a:pt x="323" y="270"/>
                    <a:pt x="323" y="184"/>
                  </a:cubicBezTo>
                  <a:cubicBezTo>
                    <a:pt x="323" y="98"/>
                    <a:pt x="270" y="1"/>
                    <a:pt x="18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169" name="Google Shape;2013;p48"/>
            <p:cNvSpPr/>
            <p:nvPr/>
          </p:nvSpPr>
          <p:spPr>
            <a:xfrm>
              <a:off x="9307181" y="2319829"/>
              <a:ext cx="25826" cy="25896"/>
            </a:xfrm>
            <a:custGeom>
              <a:avLst/>
              <a:ahLst/>
              <a:rect l="l" t="t" r="r" b="b"/>
              <a:pathLst>
                <a:path w="367" h="368" extrusionOk="0">
                  <a:moveTo>
                    <a:pt x="183" y="1"/>
                  </a:moveTo>
                  <a:cubicBezTo>
                    <a:pt x="97" y="1"/>
                    <a:pt x="0" y="98"/>
                    <a:pt x="0" y="184"/>
                  </a:cubicBezTo>
                  <a:cubicBezTo>
                    <a:pt x="0" y="270"/>
                    <a:pt x="97" y="367"/>
                    <a:pt x="183" y="367"/>
                  </a:cubicBezTo>
                  <a:cubicBezTo>
                    <a:pt x="270" y="367"/>
                    <a:pt x="367" y="270"/>
                    <a:pt x="367" y="184"/>
                  </a:cubicBezTo>
                  <a:cubicBezTo>
                    <a:pt x="367" y="98"/>
                    <a:pt x="270" y="1"/>
                    <a:pt x="18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170" name="Google Shape;2014;p48"/>
            <p:cNvSpPr/>
            <p:nvPr/>
          </p:nvSpPr>
          <p:spPr>
            <a:xfrm>
              <a:off x="9380014" y="2319829"/>
              <a:ext cx="25052" cy="25896"/>
            </a:xfrm>
            <a:custGeom>
              <a:avLst/>
              <a:ahLst/>
              <a:rect l="l" t="t" r="r" b="b"/>
              <a:pathLst>
                <a:path w="356" h="368" extrusionOk="0">
                  <a:moveTo>
                    <a:pt x="183" y="1"/>
                  </a:moveTo>
                  <a:cubicBezTo>
                    <a:pt x="86" y="1"/>
                    <a:pt x="0" y="98"/>
                    <a:pt x="0" y="184"/>
                  </a:cubicBezTo>
                  <a:cubicBezTo>
                    <a:pt x="0" y="270"/>
                    <a:pt x="86" y="367"/>
                    <a:pt x="183" y="367"/>
                  </a:cubicBezTo>
                  <a:cubicBezTo>
                    <a:pt x="270" y="367"/>
                    <a:pt x="356" y="270"/>
                    <a:pt x="356" y="184"/>
                  </a:cubicBezTo>
                  <a:cubicBezTo>
                    <a:pt x="356" y="98"/>
                    <a:pt x="270" y="1"/>
                    <a:pt x="18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171" name="Google Shape;2015;p48"/>
            <p:cNvSpPr/>
            <p:nvPr/>
          </p:nvSpPr>
          <p:spPr>
            <a:xfrm>
              <a:off x="9455873" y="2319829"/>
              <a:ext cx="22026" cy="25896"/>
            </a:xfrm>
            <a:custGeom>
              <a:avLst/>
              <a:ahLst/>
              <a:rect l="l" t="t" r="r" b="b"/>
              <a:pathLst>
                <a:path w="313" h="368" extrusionOk="0">
                  <a:moveTo>
                    <a:pt x="140" y="1"/>
                  </a:moveTo>
                  <a:cubicBezTo>
                    <a:pt x="43" y="1"/>
                    <a:pt x="0" y="98"/>
                    <a:pt x="0" y="184"/>
                  </a:cubicBezTo>
                  <a:cubicBezTo>
                    <a:pt x="0" y="270"/>
                    <a:pt x="43" y="367"/>
                    <a:pt x="140" y="367"/>
                  </a:cubicBezTo>
                  <a:cubicBezTo>
                    <a:pt x="227" y="367"/>
                    <a:pt x="313" y="270"/>
                    <a:pt x="313" y="184"/>
                  </a:cubicBezTo>
                  <a:cubicBezTo>
                    <a:pt x="313" y="98"/>
                    <a:pt x="227" y="1"/>
                    <a:pt x="140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172" name="Google Shape;2016;p48"/>
            <p:cNvSpPr/>
            <p:nvPr/>
          </p:nvSpPr>
          <p:spPr>
            <a:xfrm>
              <a:off x="9528706" y="2319829"/>
              <a:ext cx="22026" cy="25896"/>
            </a:xfrm>
            <a:custGeom>
              <a:avLst/>
              <a:ahLst/>
              <a:rect l="l" t="t" r="r" b="b"/>
              <a:pathLst>
                <a:path w="313" h="368" extrusionOk="0">
                  <a:moveTo>
                    <a:pt x="184" y="1"/>
                  </a:moveTo>
                  <a:cubicBezTo>
                    <a:pt x="86" y="1"/>
                    <a:pt x="0" y="98"/>
                    <a:pt x="0" y="184"/>
                  </a:cubicBezTo>
                  <a:cubicBezTo>
                    <a:pt x="0" y="270"/>
                    <a:pt x="86" y="367"/>
                    <a:pt x="184" y="367"/>
                  </a:cubicBezTo>
                  <a:cubicBezTo>
                    <a:pt x="270" y="367"/>
                    <a:pt x="313" y="270"/>
                    <a:pt x="313" y="184"/>
                  </a:cubicBezTo>
                  <a:cubicBezTo>
                    <a:pt x="313" y="98"/>
                    <a:pt x="270" y="1"/>
                    <a:pt x="184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173" name="Google Shape;2017;p48"/>
            <p:cNvSpPr/>
            <p:nvPr/>
          </p:nvSpPr>
          <p:spPr>
            <a:xfrm>
              <a:off x="9601539" y="2319829"/>
              <a:ext cx="25122" cy="25896"/>
            </a:xfrm>
            <a:custGeom>
              <a:avLst/>
              <a:ahLst/>
              <a:rect l="l" t="t" r="r" b="b"/>
              <a:pathLst>
                <a:path w="357" h="368" extrusionOk="0">
                  <a:moveTo>
                    <a:pt x="173" y="1"/>
                  </a:moveTo>
                  <a:cubicBezTo>
                    <a:pt x="86" y="1"/>
                    <a:pt x="0" y="98"/>
                    <a:pt x="0" y="184"/>
                  </a:cubicBezTo>
                  <a:cubicBezTo>
                    <a:pt x="0" y="270"/>
                    <a:pt x="86" y="367"/>
                    <a:pt x="173" y="367"/>
                  </a:cubicBezTo>
                  <a:cubicBezTo>
                    <a:pt x="270" y="367"/>
                    <a:pt x="356" y="270"/>
                    <a:pt x="356" y="184"/>
                  </a:cubicBezTo>
                  <a:cubicBezTo>
                    <a:pt x="356" y="98"/>
                    <a:pt x="270" y="1"/>
                    <a:pt x="17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174" name="Google Shape;2018;p48"/>
            <p:cNvSpPr/>
            <p:nvPr/>
          </p:nvSpPr>
          <p:spPr>
            <a:xfrm>
              <a:off x="9674373" y="2319829"/>
              <a:ext cx="25122" cy="25896"/>
            </a:xfrm>
            <a:custGeom>
              <a:avLst/>
              <a:ahLst/>
              <a:rect l="l" t="t" r="r" b="b"/>
              <a:pathLst>
                <a:path w="357" h="368" extrusionOk="0">
                  <a:moveTo>
                    <a:pt x="173" y="1"/>
                  </a:moveTo>
                  <a:cubicBezTo>
                    <a:pt x="87" y="1"/>
                    <a:pt x="0" y="98"/>
                    <a:pt x="0" y="184"/>
                  </a:cubicBezTo>
                  <a:cubicBezTo>
                    <a:pt x="0" y="270"/>
                    <a:pt x="87" y="367"/>
                    <a:pt x="173" y="367"/>
                  </a:cubicBezTo>
                  <a:cubicBezTo>
                    <a:pt x="270" y="367"/>
                    <a:pt x="356" y="270"/>
                    <a:pt x="356" y="184"/>
                  </a:cubicBezTo>
                  <a:cubicBezTo>
                    <a:pt x="356" y="98"/>
                    <a:pt x="270" y="1"/>
                    <a:pt x="17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175" name="Google Shape;2019;p48"/>
            <p:cNvSpPr/>
            <p:nvPr/>
          </p:nvSpPr>
          <p:spPr>
            <a:xfrm>
              <a:off x="9750232" y="2319829"/>
              <a:ext cx="22096" cy="25896"/>
            </a:xfrm>
            <a:custGeom>
              <a:avLst/>
              <a:ahLst/>
              <a:rect l="l" t="t" r="r" b="b"/>
              <a:pathLst>
                <a:path w="314" h="368" extrusionOk="0">
                  <a:moveTo>
                    <a:pt x="130" y="1"/>
                  </a:moveTo>
                  <a:cubicBezTo>
                    <a:pt x="44" y="1"/>
                    <a:pt x="0" y="98"/>
                    <a:pt x="0" y="184"/>
                  </a:cubicBezTo>
                  <a:cubicBezTo>
                    <a:pt x="0" y="270"/>
                    <a:pt x="44" y="367"/>
                    <a:pt x="130" y="367"/>
                  </a:cubicBezTo>
                  <a:cubicBezTo>
                    <a:pt x="216" y="367"/>
                    <a:pt x="313" y="270"/>
                    <a:pt x="313" y="184"/>
                  </a:cubicBezTo>
                  <a:cubicBezTo>
                    <a:pt x="313" y="98"/>
                    <a:pt x="216" y="1"/>
                    <a:pt x="130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176" name="Google Shape;2020;p48"/>
            <p:cNvSpPr/>
            <p:nvPr/>
          </p:nvSpPr>
          <p:spPr>
            <a:xfrm>
              <a:off x="9234348" y="2395688"/>
              <a:ext cx="22800" cy="22870"/>
            </a:xfrm>
            <a:custGeom>
              <a:avLst/>
              <a:ahLst/>
              <a:rect l="l" t="t" r="r" b="b"/>
              <a:pathLst>
                <a:path w="324" h="325" extrusionOk="0">
                  <a:moveTo>
                    <a:pt x="183" y="1"/>
                  </a:moveTo>
                  <a:cubicBezTo>
                    <a:pt x="54" y="1"/>
                    <a:pt x="0" y="55"/>
                    <a:pt x="0" y="141"/>
                  </a:cubicBezTo>
                  <a:cubicBezTo>
                    <a:pt x="0" y="227"/>
                    <a:pt x="54" y="324"/>
                    <a:pt x="183" y="324"/>
                  </a:cubicBezTo>
                  <a:cubicBezTo>
                    <a:pt x="270" y="324"/>
                    <a:pt x="323" y="227"/>
                    <a:pt x="323" y="141"/>
                  </a:cubicBezTo>
                  <a:cubicBezTo>
                    <a:pt x="323" y="55"/>
                    <a:pt x="270" y="1"/>
                    <a:pt x="18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177" name="Google Shape;2021;p48"/>
            <p:cNvSpPr/>
            <p:nvPr/>
          </p:nvSpPr>
          <p:spPr>
            <a:xfrm>
              <a:off x="9307181" y="2395688"/>
              <a:ext cx="25826" cy="22870"/>
            </a:xfrm>
            <a:custGeom>
              <a:avLst/>
              <a:ahLst/>
              <a:rect l="l" t="t" r="r" b="b"/>
              <a:pathLst>
                <a:path w="367" h="325" extrusionOk="0">
                  <a:moveTo>
                    <a:pt x="183" y="1"/>
                  </a:moveTo>
                  <a:cubicBezTo>
                    <a:pt x="97" y="1"/>
                    <a:pt x="0" y="55"/>
                    <a:pt x="0" y="141"/>
                  </a:cubicBezTo>
                  <a:cubicBezTo>
                    <a:pt x="0" y="227"/>
                    <a:pt x="97" y="324"/>
                    <a:pt x="183" y="324"/>
                  </a:cubicBezTo>
                  <a:cubicBezTo>
                    <a:pt x="270" y="324"/>
                    <a:pt x="367" y="227"/>
                    <a:pt x="367" y="141"/>
                  </a:cubicBezTo>
                  <a:cubicBezTo>
                    <a:pt x="367" y="55"/>
                    <a:pt x="270" y="1"/>
                    <a:pt x="18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178" name="Google Shape;2022;p48"/>
            <p:cNvSpPr/>
            <p:nvPr/>
          </p:nvSpPr>
          <p:spPr>
            <a:xfrm>
              <a:off x="9380014" y="2395688"/>
              <a:ext cx="25052" cy="22870"/>
            </a:xfrm>
            <a:custGeom>
              <a:avLst/>
              <a:ahLst/>
              <a:rect l="l" t="t" r="r" b="b"/>
              <a:pathLst>
                <a:path w="356" h="325" extrusionOk="0">
                  <a:moveTo>
                    <a:pt x="183" y="1"/>
                  </a:moveTo>
                  <a:cubicBezTo>
                    <a:pt x="86" y="1"/>
                    <a:pt x="0" y="55"/>
                    <a:pt x="0" y="141"/>
                  </a:cubicBezTo>
                  <a:cubicBezTo>
                    <a:pt x="0" y="227"/>
                    <a:pt x="86" y="324"/>
                    <a:pt x="183" y="324"/>
                  </a:cubicBezTo>
                  <a:cubicBezTo>
                    <a:pt x="270" y="324"/>
                    <a:pt x="356" y="227"/>
                    <a:pt x="356" y="141"/>
                  </a:cubicBezTo>
                  <a:cubicBezTo>
                    <a:pt x="356" y="55"/>
                    <a:pt x="270" y="1"/>
                    <a:pt x="18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179" name="Google Shape;2023;p48"/>
            <p:cNvSpPr/>
            <p:nvPr/>
          </p:nvSpPr>
          <p:spPr>
            <a:xfrm>
              <a:off x="9455873" y="2395688"/>
              <a:ext cx="22026" cy="22870"/>
            </a:xfrm>
            <a:custGeom>
              <a:avLst/>
              <a:ahLst/>
              <a:rect l="l" t="t" r="r" b="b"/>
              <a:pathLst>
                <a:path w="313" h="325" extrusionOk="0">
                  <a:moveTo>
                    <a:pt x="140" y="1"/>
                  </a:moveTo>
                  <a:cubicBezTo>
                    <a:pt x="43" y="1"/>
                    <a:pt x="0" y="55"/>
                    <a:pt x="0" y="141"/>
                  </a:cubicBezTo>
                  <a:cubicBezTo>
                    <a:pt x="0" y="227"/>
                    <a:pt x="43" y="324"/>
                    <a:pt x="140" y="324"/>
                  </a:cubicBezTo>
                  <a:cubicBezTo>
                    <a:pt x="227" y="324"/>
                    <a:pt x="313" y="227"/>
                    <a:pt x="313" y="141"/>
                  </a:cubicBezTo>
                  <a:cubicBezTo>
                    <a:pt x="313" y="55"/>
                    <a:pt x="227" y="1"/>
                    <a:pt x="140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180" name="Google Shape;2024;p48"/>
            <p:cNvSpPr/>
            <p:nvPr/>
          </p:nvSpPr>
          <p:spPr>
            <a:xfrm>
              <a:off x="9528706" y="2395688"/>
              <a:ext cx="22026" cy="22870"/>
            </a:xfrm>
            <a:custGeom>
              <a:avLst/>
              <a:ahLst/>
              <a:rect l="l" t="t" r="r" b="b"/>
              <a:pathLst>
                <a:path w="313" h="325" extrusionOk="0">
                  <a:moveTo>
                    <a:pt x="184" y="1"/>
                  </a:moveTo>
                  <a:cubicBezTo>
                    <a:pt x="86" y="1"/>
                    <a:pt x="0" y="55"/>
                    <a:pt x="0" y="141"/>
                  </a:cubicBezTo>
                  <a:cubicBezTo>
                    <a:pt x="0" y="227"/>
                    <a:pt x="86" y="324"/>
                    <a:pt x="184" y="324"/>
                  </a:cubicBezTo>
                  <a:cubicBezTo>
                    <a:pt x="270" y="324"/>
                    <a:pt x="313" y="227"/>
                    <a:pt x="313" y="141"/>
                  </a:cubicBezTo>
                  <a:cubicBezTo>
                    <a:pt x="313" y="55"/>
                    <a:pt x="270" y="1"/>
                    <a:pt x="184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181" name="Google Shape;2025;p48"/>
            <p:cNvSpPr/>
            <p:nvPr/>
          </p:nvSpPr>
          <p:spPr>
            <a:xfrm>
              <a:off x="9601539" y="2395688"/>
              <a:ext cx="25122" cy="22870"/>
            </a:xfrm>
            <a:custGeom>
              <a:avLst/>
              <a:ahLst/>
              <a:rect l="l" t="t" r="r" b="b"/>
              <a:pathLst>
                <a:path w="357" h="325" extrusionOk="0">
                  <a:moveTo>
                    <a:pt x="173" y="1"/>
                  </a:moveTo>
                  <a:cubicBezTo>
                    <a:pt x="86" y="1"/>
                    <a:pt x="0" y="55"/>
                    <a:pt x="0" y="141"/>
                  </a:cubicBezTo>
                  <a:cubicBezTo>
                    <a:pt x="0" y="227"/>
                    <a:pt x="86" y="324"/>
                    <a:pt x="173" y="324"/>
                  </a:cubicBezTo>
                  <a:cubicBezTo>
                    <a:pt x="270" y="324"/>
                    <a:pt x="356" y="227"/>
                    <a:pt x="356" y="141"/>
                  </a:cubicBezTo>
                  <a:cubicBezTo>
                    <a:pt x="356" y="55"/>
                    <a:pt x="270" y="1"/>
                    <a:pt x="17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182" name="Google Shape;2026;p48"/>
            <p:cNvSpPr/>
            <p:nvPr/>
          </p:nvSpPr>
          <p:spPr>
            <a:xfrm>
              <a:off x="9674373" y="2395688"/>
              <a:ext cx="25122" cy="22870"/>
            </a:xfrm>
            <a:custGeom>
              <a:avLst/>
              <a:ahLst/>
              <a:rect l="l" t="t" r="r" b="b"/>
              <a:pathLst>
                <a:path w="357" h="325" extrusionOk="0">
                  <a:moveTo>
                    <a:pt x="173" y="1"/>
                  </a:moveTo>
                  <a:cubicBezTo>
                    <a:pt x="87" y="1"/>
                    <a:pt x="0" y="55"/>
                    <a:pt x="0" y="141"/>
                  </a:cubicBezTo>
                  <a:cubicBezTo>
                    <a:pt x="0" y="227"/>
                    <a:pt x="87" y="324"/>
                    <a:pt x="173" y="324"/>
                  </a:cubicBezTo>
                  <a:cubicBezTo>
                    <a:pt x="270" y="324"/>
                    <a:pt x="356" y="227"/>
                    <a:pt x="356" y="141"/>
                  </a:cubicBezTo>
                  <a:cubicBezTo>
                    <a:pt x="356" y="55"/>
                    <a:pt x="270" y="1"/>
                    <a:pt x="17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183" name="Google Shape;2027;p48"/>
            <p:cNvSpPr/>
            <p:nvPr/>
          </p:nvSpPr>
          <p:spPr>
            <a:xfrm>
              <a:off x="9750232" y="2395688"/>
              <a:ext cx="22096" cy="22870"/>
            </a:xfrm>
            <a:custGeom>
              <a:avLst/>
              <a:ahLst/>
              <a:rect l="l" t="t" r="r" b="b"/>
              <a:pathLst>
                <a:path w="314" h="325" extrusionOk="0">
                  <a:moveTo>
                    <a:pt x="130" y="1"/>
                  </a:moveTo>
                  <a:cubicBezTo>
                    <a:pt x="44" y="1"/>
                    <a:pt x="0" y="55"/>
                    <a:pt x="0" y="141"/>
                  </a:cubicBezTo>
                  <a:cubicBezTo>
                    <a:pt x="0" y="227"/>
                    <a:pt x="44" y="324"/>
                    <a:pt x="130" y="324"/>
                  </a:cubicBezTo>
                  <a:cubicBezTo>
                    <a:pt x="216" y="324"/>
                    <a:pt x="313" y="227"/>
                    <a:pt x="313" y="141"/>
                  </a:cubicBezTo>
                  <a:cubicBezTo>
                    <a:pt x="313" y="55"/>
                    <a:pt x="216" y="1"/>
                    <a:pt x="130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184" name="Google Shape;2028;p48"/>
            <p:cNvSpPr/>
            <p:nvPr/>
          </p:nvSpPr>
          <p:spPr>
            <a:xfrm>
              <a:off x="9234348" y="2468521"/>
              <a:ext cx="22800" cy="22096"/>
            </a:xfrm>
            <a:custGeom>
              <a:avLst/>
              <a:ahLst/>
              <a:rect l="l" t="t" r="r" b="b"/>
              <a:pathLst>
                <a:path w="324" h="314" extrusionOk="0">
                  <a:moveTo>
                    <a:pt x="183" y="1"/>
                  </a:moveTo>
                  <a:cubicBezTo>
                    <a:pt x="54" y="1"/>
                    <a:pt x="0" y="98"/>
                    <a:pt x="0" y="184"/>
                  </a:cubicBezTo>
                  <a:cubicBezTo>
                    <a:pt x="0" y="270"/>
                    <a:pt x="54" y="313"/>
                    <a:pt x="183" y="313"/>
                  </a:cubicBezTo>
                  <a:cubicBezTo>
                    <a:pt x="270" y="313"/>
                    <a:pt x="323" y="270"/>
                    <a:pt x="323" y="184"/>
                  </a:cubicBezTo>
                  <a:cubicBezTo>
                    <a:pt x="323" y="98"/>
                    <a:pt x="270" y="1"/>
                    <a:pt x="18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185" name="Google Shape;2029;p48"/>
            <p:cNvSpPr/>
            <p:nvPr/>
          </p:nvSpPr>
          <p:spPr>
            <a:xfrm>
              <a:off x="9307181" y="2468521"/>
              <a:ext cx="25826" cy="22096"/>
            </a:xfrm>
            <a:custGeom>
              <a:avLst/>
              <a:ahLst/>
              <a:rect l="l" t="t" r="r" b="b"/>
              <a:pathLst>
                <a:path w="367" h="314" extrusionOk="0">
                  <a:moveTo>
                    <a:pt x="183" y="1"/>
                  </a:moveTo>
                  <a:cubicBezTo>
                    <a:pt x="97" y="1"/>
                    <a:pt x="0" y="98"/>
                    <a:pt x="0" y="184"/>
                  </a:cubicBezTo>
                  <a:cubicBezTo>
                    <a:pt x="0" y="270"/>
                    <a:pt x="97" y="313"/>
                    <a:pt x="183" y="313"/>
                  </a:cubicBezTo>
                  <a:cubicBezTo>
                    <a:pt x="270" y="313"/>
                    <a:pt x="367" y="270"/>
                    <a:pt x="367" y="184"/>
                  </a:cubicBezTo>
                  <a:cubicBezTo>
                    <a:pt x="367" y="98"/>
                    <a:pt x="270" y="1"/>
                    <a:pt x="18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186" name="Google Shape;2030;p48"/>
            <p:cNvSpPr/>
            <p:nvPr/>
          </p:nvSpPr>
          <p:spPr>
            <a:xfrm>
              <a:off x="9380014" y="2468521"/>
              <a:ext cx="25052" cy="22096"/>
            </a:xfrm>
            <a:custGeom>
              <a:avLst/>
              <a:ahLst/>
              <a:rect l="l" t="t" r="r" b="b"/>
              <a:pathLst>
                <a:path w="356" h="314" extrusionOk="0">
                  <a:moveTo>
                    <a:pt x="183" y="1"/>
                  </a:moveTo>
                  <a:cubicBezTo>
                    <a:pt x="86" y="1"/>
                    <a:pt x="0" y="98"/>
                    <a:pt x="0" y="184"/>
                  </a:cubicBezTo>
                  <a:cubicBezTo>
                    <a:pt x="0" y="270"/>
                    <a:pt x="86" y="313"/>
                    <a:pt x="183" y="313"/>
                  </a:cubicBezTo>
                  <a:cubicBezTo>
                    <a:pt x="270" y="313"/>
                    <a:pt x="356" y="270"/>
                    <a:pt x="356" y="184"/>
                  </a:cubicBezTo>
                  <a:cubicBezTo>
                    <a:pt x="356" y="98"/>
                    <a:pt x="270" y="1"/>
                    <a:pt x="18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187" name="Google Shape;2031;p48"/>
            <p:cNvSpPr/>
            <p:nvPr/>
          </p:nvSpPr>
          <p:spPr>
            <a:xfrm>
              <a:off x="9455873" y="2468521"/>
              <a:ext cx="22026" cy="22096"/>
            </a:xfrm>
            <a:custGeom>
              <a:avLst/>
              <a:ahLst/>
              <a:rect l="l" t="t" r="r" b="b"/>
              <a:pathLst>
                <a:path w="313" h="314" extrusionOk="0">
                  <a:moveTo>
                    <a:pt x="140" y="1"/>
                  </a:moveTo>
                  <a:cubicBezTo>
                    <a:pt x="43" y="1"/>
                    <a:pt x="0" y="98"/>
                    <a:pt x="0" y="184"/>
                  </a:cubicBezTo>
                  <a:cubicBezTo>
                    <a:pt x="0" y="270"/>
                    <a:pt x="43" y="313"/>
                    <a:pt x="140" y="313"/>
                  </a:cubicBezTo>
                  <a:cubicBezTo>
                    <a:pt x="227" y="313"/>
                    <a:pt x="313" y="270"/>
                    <a:pt x="313" y="184"/>
                  </a:cubicBezTo>
                  <a:cubicBezTo>
                    <a:pt x="313" y="98"/>
                    <a:pt x="227" y="1"/>
                    <a:pt x="140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188" name="Google Shape;2032;p48"/>
            <p:cNvSpPr/>
            <p:nvPr/>
          </p:nvSpPr>
          <p:spPr>
            <a:xfrm>
              <a:off x="9528706" y="2468521"/>
              <a:ext cx="22026" cy="22096"/>
            </a:xfrm>
            <a:custGeom>
              <a:avLst/>
              <a:ahLst/>
              <a:rect l="l" t="t" r="r" b="b"/>
              <a:pathLst>
                <a:path w="313" h="314" extrusionOk="0">
                  <a:moveTo>
                    <a:pt x="184" y="1"/>
                  </a:moveTo>
                  <a:cubicBezTo>
                    <a:pt x="86" y="1"/>
                    <a:pt x="0" y="98"/>
                    <a:pt x="0" y="184"/>
                  </a:cubicBezTo>
                  <a:cubicBezTo>
                    <a:pt x="0" y="270"/>
                    <a:pt x="86" y="313"/>
                    <a:pt x="184" y="313"/>
                  </a:cubicBezTo>
                  <a:cubicBezTo>
                    <a:pt x="270" y="313"/>
                    <a:pt x="313" y="270"/>
                    <a:pt x="313" y="184"/>
                  </a:cubicBezTo>
                  <a:cubicBezTo>
                    <a:pt x="313" y="98"/>
                    <a:pt x="270" y="1"/>
                    <a:pt x="184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189" name="Google Shape;2033;p48"/>
            <p:cNvSpPr/>
            <p:nvPr/>
          </p:nvSpPr>
          <p:spPr>
            <a:xfrm>
              <a:off x="9601539" y="2468521"/>
              <a:ext cx="25122" cy="22096"/>
            </a:xfrm>
            <a:custGeom>
              <a:avLst/>
              <a:ahLst/>
              <a:rect l="l" t="t" r="r" b="b"/>
              <a:pathLst>
                <a:path w="357" h="314" extrusionOk="0">
                  <a:moveTo>
                    <a:pt x="173" y="1"/>
                  </a:moveTo>
                  <a:cubicBezTo>
                    <a:pt x="86" y="1"/>
                    <a:pt x="0" y="98"/>
                    <a:pt x="0" y="184"/>
                  </a:cubicBezTo>
                  <a:cubicBezTo>
                    <a:pt x="0" y="270"/>
                    <a:pt x="86" y="313"/>
                    <a:pt x="173" y="313"/>
                  </a:cubicBezTo>
                  <a:cubicBezTo>
                    <a:pt x="270" y="313"/>
                    <a:pt x="356" y="270"/>
                    <a:pt x="356" y="184"/>
                  </a:cubicBezTo>
                  <a:cubicBezTo>
                    <a:pt x="356" y="98"/>
                    <a:pt x="270" y="1"/>
                    <a:pt x="17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190" name="Google Shape;2034;p48"/>
            <p:cNvSpPr/>
            <p:nvPr/>
          </p:nvSpPr>
          <p:spPr>
            <a:xfrm>
              <a:off x="9674373" y="2468521"/>
              <a:ext cx="25122" cy="22096"/>
            </a:xfrm>
            <a:custGeom>
              <a:avLst/>
              <a:ahLst/>
              <a:rect l="l" t="t" r="r" b="b"/>
              <a:pathLst>
                <a:path w="357" h="314" extrusionOk="0">
                  <a:moveTo>
                    <a:pt x="173" y="1"/>
                  </a:moveTo>
                  <a:cubicBezTo>
                    <a:pt x="87" y="1"/>
                    <a:pt x="0" y="98"/>
                    <a:pt x="0" y="184"/>
                  </a:cubicBezTo>
                  <a:cubicBezTo>
                    <a:pt x="0" y="270"/>
                    <a:pt x="87" y="313"/>
                    <a:pt x="173" y="313"/>
                  </a:cubicBezTo>
                  <a:cubicBezTo>
                    <a:pt x="270" y="313"/>
                    <a:pt x="356" y="270"/>
                    <a:pt x="356" y="184"/>
                  </a:cubicBezTo>
                  <a:cubicBezTo>
                    <a:pt x="356" y="98"/>
                    <a:pt x="270" y="1"/>
                    <a:pt x="17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191" name="Google Shape;2035;p48"/>
            <p:cNvSpPr/>
            <p:nvPr/>
          </p:nvSpPr>
          <p:spPr>
            <a:xfrm>
              <a:off x="9750232" y="2468521"/>
              <a:ext cx="22096" cy="22096"/>
            </a:xfrm>
            <a:custGeom>
              <a:avLst/>
              <a:ahLst/>
              <a:rect l="l" t="t" r="r" b="b"/>
              <a:pathLst>
                <a:path w="314" h="314" extrusionOk="0">
                  <a:moveTo>
                    <a:pt x="130" y="1"/>
                  </a:moveTo>
                  <a:cubicBezTo>
                    <a:pt x="44" y="1"/>
                    <a:pt x="0" y="98"/>
                    <a:pt x="0" y="184"/>
                  </a:cubicBezTo>
                  <a:cubicBezTo>
                    <a:pt x="0" y="270"/>
                    <a:pt x="44" y="313"/>
                    <a:pt x="130" y="313"/>
                  </a:cubicBezTo>
                  <a:cubicBezTo>
                    <a:pt x="216" y="313"/>
                    <a:pt x="313" y="270"/>
                    <a:pt x="313" y="184"/>
                  </a:cubicBezTo>
                  <a:cubicBezTo>
                    <a:pt x="313" y="98"/>
                    <a:pt x="216" y="1"/>
                    <a:pt x="130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192" name="Google Shape;2036;p48"/>
            <p:cNvSpPr/>
            <p:nvPr/>
          </p:nvSpPr>
          <p:spPr>
            <a:xfrm>
              <a:off x="9234348" y="2541354"/>
              <a:ext cx="22800" cy="25122"/>
            </a:xfrm>
            <a:custGeom>
              <a:avLst/>
              <a:ahLst/>
              <a:rect l="l" t="t" r="r" b="b"/>
              <a:pathLst>
                <a:path w="324" h="357" extrusionOk="0">
                  <a:moveTo>
                    <a:pt x="183" y="1"/>
                  </a:moveTo>
                  <a:cubicBezTo>
                    <a:pt x="54" y="1"/>
                    <a:pt x="0" y="87"/>
                    <a:pt x="0" y="184"/>
                  </a:cubicBezTo>
                  <a:cubicBezTo>
                    <a:pt x="0" y="270"/>
                    <a:pt x="54" y="357"/>
                    <a:pt x="183" y="357"/>
                  </a:cubicBezTo>
                  <a:cubicBezTo>
                    <a:pt x="270" y="357"/>
                    <a:pt x="323" y="270"/>
                    <a:pt x="323" y="184"/>
                  </a:cubicBezTo>
                  <a:cubicBezTo>
                    <a:pt x="323" y="87"/>
                    <a:pt x="270" y="1"/>
                    <a:pt x="18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193" name="Google Shape;2037;p48"/>
            <p:cNvSpPr/>
            <p:nvPr/>
          </p:nvSpPr>
          <p:spPr>
            <a:xfrm>
              <a:off x="9307181" y="2541354"/>
              <a:ext cx="25826" cy="25122"/>
            </a:xfrm>
            <a:custGeom>
              <a:avLst/>
              <a:ahLst/>
              <a:rect l="l" t="t" r="r" b="b"/>
              <a:pathLst>
                <a:path w="367" h="357" extrusionOk="0">
                  <a:moveTo>
                    <a:pt x="183" y="1"/>
                  </a:moveTo>
                  <a:cubicBezTo>
                    <a:pt x="97" y="1"/>
                    <a:pt x="0" y="87"/>
                    <a:pt x="0" y="184"/>
                  </a:cubicBezTo>
                  <a:cubicBezTo>
                    <a:pt x="0" y="270"/>
                    <a:pt x="97" y="357"/>
                    <a:pt x="183" y="357"/>
                  </a:cubicBezTo>
                  <a:cubicBezTo>
                    <a:pt x="270" y="357"/>
                    <a:pt x="367" y="270"/>
                    <a:pt x="367" y="184"/>
                  </a:cubicBezTo>
                  <a:cubicBezTo>
                    <a:pt x="367" y="87"/>
                    <a:pt x="270" y="1"/>
                    <a:pt x="18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194" name="Google Shape;2038;p48"/>
            <p:cNvSpPr/>
            <p:nvPr/>
          </p:nvSpPr>
          <p:spPr>
            <a:xfrm>
              <a:off x="9380014" y="2541354"/>
              <a:ext cx="25052" cy="25122"/>
            </a:xfrm>
            <a:custGeom>
              <a:avLst/>
              <a:ahLst/>
              <a:rect l="l" t="t" r="r" b="b"/>
              <a:pathLst>
                <a:path w="356" h="357" extrusionOk="0">
                  <a:moveTo>
                    <a:pt x="183" y="1"/>
                  </a:moveTo>
                  <a:cubicBezTo>
                    <a:pt x="86" y="1"/>
                    <a:pt x="0" y="87"/>
                    <a:pt x="0" y="184"/>
                  </a:cubicBezTo>
                  <a:cubicBezTo>
                    <a:pt x="0" y="270"/>
                    <a:pt x="86" y="357"/>
                    <a:pt x="183" y="357"/>
                  </a:cubicBezTo>
                  <a:cubicBezTo>
                    <a:pt x="270" y="357"/>
                    <a:pt x="356" y="270"/>
                    <a:pt x="356" y="184"/>
                  </a:cubicBezTo>
                  <a:cubicBezTo>
                    <a:pt x="356" y="87"/>
                    <a:pt x="270" y="1"/>
                    <a:pt x="18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195" name="Google Shape;2039;p48"/>
            <p:cNvSpPr/>
            <p:nvPr/>
          </p:nvSpPr>
          <p:spPr>
            <a:xfrm>
              <a:off x="9455873" y="2541354"/>
              <a:ext cx="22026" cy="25122"/>
            </a:xfrm>
            <a:custGeom>
              <a:avLst/>
              <a:ahLst/>
              <a:rect l="l" t="t" r="r" b="b"/>
              <a:pathLst>
                <a:path w="313" h="357" extrusionOk="0">
                  <a:moveTo>
                    <a:pt x="140" y="1"/>
                  </a:moveTo>
                  <a:cubicBezTo>
                    <a:pt x="43" y="1"/>
                    <a:pt x="0" y="87"/>
                    <a:pt x="0" y="184"/>
                  </a:cubicBezTo>
                  <a:cubicBezTo>
                    <a:pt x="0" y="270"/>
                    <a:pt x="43" y="357"/>
                    <a:pt x="140" y="357"/>
                  </a:cubicBezTo>
                  <a:cubicBezTo>
                    <a:pt x="227" y="357"/>
                    <a:pt x="313" y="270"/>
                    <a:pt x="313" y="184"/>
                  </a:cubicBezTo>
                  <a:cubicBezTo>
                    <a:pt x="313" y="87"/>
                    <a:pt x="227" y="1"/>
                    <a:pt x="140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196" name="Google Shape;2040;p48"/>
            <p:cNvSpPr/>
            <p:nvPr/>
          </p:nvSpPr>
          <p:spPr>
            <a:xfrm>
              <a:off x="9528706" y="2541354"/>
              <a:ext cx="22026" cy="25122"/>
            </a:xfrm>
            <a:custGeom>
              <a:avLst/>
              <a:ahLst/>
              <a:rect l="l" t="t" r="r" b="b"/>
              <a:pathLst>
                <a:path w="313" h="357" extrusionOk="0">
                  <a:moveTo>
                    <a:pt x="184" y="1"/>
                  </a:moveTo>
                  <a:cubicBezTo>
                    <a:pt x="86" y="1"/>
                    <a:pt x="0" y="87"/>
                    <a:pt x="0" y="184"/>
                  </a:cubicBezTo>
                  <a:cubicBezTo>
                    <a:pt x="0" y="270"/>
                    <a:pt x="86" y="357"/>
                    <a:pt x="184" y="357"/>
                  </a:cubicBezTo>
                  <a:cubicBezTo>
                    <a:pt x="270" y="357"/>
                    <a:pt x="313" y="270"/>
                    <a:pt x="313" y="184"/>
                  </a:cubicBezTo>
                  <a:cubicBezTo>
                    <a:pt x="313" y="87"/>
                    <a:pt x="270" y="1"/>
                    <a:pt x="184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197" name="Google Shape;2041;p48"/>
            <p:cNvSpPr/>
            <p:nvPr/>
          </p:nvSpPr>
          <p:spPr>
            <a:xfrm>
              <a:off x="9601539" y="2541354"/>
              <a:ext cx="25122" cy="25122"/>
            </a:xfrm>
            <a:custGeom>
              <a:avLst/>
              <a:ahLst/>
              <a:rect l="l" t="t" r="r" b="b"/>
              <a:pathLst>
                <a:path w="357" h="357" extrusionOk="0">
                  <a:moveTo>
                    <a:pt x="173" y="1"/>
                  </a:moveTo>
                  <a:cubicBezTo>
                    <a:pt x="86" y="1"/>
                    <a:pt x="0" y="87"/>
                    <a:pt x="0" y="184"/>
                  </a:cubicBezTo>
                  <a:cubicBezTo>
                    <a:pt x="0" y="270"/>
                    <a:pt x="86" y="357"/>
                    <a:pt x="173" y="357"/>
                  </a:cubicBezTo>
                  <a:cubicBezTo>
                    <a:pt x="270" y="357"/>
                    <a:pt x="356" y="270"/>
                    <a:pt x="356" y="184"/>
                  </a:cubicBezTo>
                  <a:cubicBezTo>
                    <a:pt x="356" y="87"/>
                    <a:pt x="270" y="1"/>
                    <a:pt x="17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198" name="Google Shape;2042;p48"/>
            <p:cNvSpPr/>
            <p:nvPr/>
          </p:nvSpPr>
          <p:spPr>
            <a:xfrm>
              <a:off x="9674373" y="2541354"/>
              <a:ext cx="25122" cy="25122"/>
            </a:xfrm>
            <a:custGeom>
              <a:avLst/>
              <a:ahLst/>
              <a:rect l="l" t="t" r="r" b="b"/>
              <a:pathLst>
                <a:path w="357" h="357" extrusionOk="0">
                  <a:moveTo>
                    <a:pt x="173" y="1"/>
                  </a:moveTo>
                  <a:cubicBezTo>
                    <a:pt x="87" y="1"/>
                    <a:pt x="0" y="87"/>
                    <a:pt x="0" y="184"/>
                  </a:cubicBezTo>
                  <a:cubicBezTo>
                    <a:pt x="0" y="270"/>
                    <a:pt x="87" y="357"/>
                    <a:pt x="173" y="357"/>
                  </a:cubicBezTo>
                  <a:cubicBezTo>
                    <a:pt x="270" y="357"/>
                    <a:pt x="356" y="270"/>
                    <a:pt x="356" y="184"/>
                  </a:cubicBezTo>
                  <a:cubicBezTo>
                    <a:pt x="356" y="87"/>
                    <a:pt x="270" y="1"/>
                    <a:pt x="17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199" name="Google Shape;2043;p48"/>
            <p:cNvSpPr/>
            <p:nvPr/>
          </p:nvSpPr>
          <p:spPr>
            <a:xfrm>
              <a:off x="9750232" y="2541354"/>
              <a:ext cx="22096" cy="25122"/>
            </a:xfrm>
            <a:custGeom>
              <a:avLst/>
              <a:ahLst/>
              <a:rect l="l" t="t" r="r" b="b"/>
              <a:pathLst>
                <a:path w="314" h="357" extrusionOk="0">
                  <a:moveTo>
                    <a:pt x="130" y="1"/>
                  </a:moveTo>
                  <a:cubicBezTo>
                    <a:pt x="44" y="1"/>
                    <a:pt x="0" y="87"/>
                    <a:pt x="0" y="184"/>
                  </a:cubicBezTo>
                  <a:cubicBezTo>
                    <a:pt x="0" y="270"/>
                    <a:pt x="44" y="357"/>
                    <a:pt x="130" y="357"/>
                  </a:cubicBezTo>
                  <a:cubicBezTo>
                    <a:pt x="216" y="357"/>
                    <a:pt x="313" y="270"/>
                    <a:pt x="313" y="184"/>
                  </a:cubicBezTo>
                  <a:cubicBezTo>
                    <a:pt x="313" y="87"/>
                    <a:pt x="216" y="1"/>
                    <a:pt x="130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200" name="Google Shape;2044;p48"/>
            <p:cNvSpPr/>
            <p:nvPr/>
          </p:nvSpPr>
          <p:spPr>
            <a:xfrm>
              <a:off x="9234348" y="2614187"/>
              <a:ext cx="22800" cy="25122"/>
            </a:xfrm>
            <a:custGeom>
              <a:avLst/>
              <a:ahLst/>
              <a:rect l="l" t="t" r="r" b="b"/>
              <a:pathLst>
                <a:path w="324" h="357" extrusionOk="0">
                  <a:moveTo>
                    <a:pt x="183" y="1"/>
                  </a:moveTo>
                  <a:cubicBezTo>
                    <a:pt x="54" y="1"/>
                    <a:pt x="0" y="87"/>
                    <a:pt x="0" y="184"/>
                  </a:cubicBezTo>
                  <a:cubicBezTo>
                    <a:pt x="0" y="270"/>
                    <a:pt x="54" y="357"/>
                    <a:pt x="183" y="357"/>
                  </a:cubicBezTo>
                  <a:cubicBezTo>
                    <a:pt x="270" y="357"/>
                    <a:pt x="323" y="270"/>
                    <a:pt x="323" y="184"/>
                  </a:cubicBezTo>
                  <a:cubicBezTo>
                    <a:pt x="323" y="87"/>
                    <a:pt x="270" y="1"/>
                    <a:pt x="18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201" name="Google Shape;2045;p48"/>
            <p:cNvSpPr/>
            <p:nvPr/>
          </p:nvSpPr>
          <p:spPr>
            <a:xfrm>
              <a:off x="9307181" y="2614187"/>
              <a:ext cx="25826" cy="25122"/>
            </a:xfrm>
            <a:custGeom>
              <a:avLst/>
              <a:ahLst/>
              <a:rect l="l" t="t" r="r" b="b"/>
              <a:pathLst>
                <a:path w="367" h="357" extrusionOk="0">
                  <a:moveTo>
                    <a:pt x="183" y="1"/>
                  </a:moveTo>
                  <a:cubicBezTo>
                    <a:pt x="97" y="1"/>
                    <a:pt x="0" y="87"/>
                    <a:pt x="0" y="184"/>
                  </a:cubicBezTo>
                  <a:cubicBezTo>
                    <a:pt x="0" y="270"/>
                    <a:pt x="97" y="357"/>
                    <a:pt x="183" y="357"/>
                  </a:cubicBezTo>
                  <a:cubicBezTo>
                    <a:pt x="270" y="357"/>
                    <a:pt x="367" y="270"/>
                    <a:pt x="367" y="184"/>
                  </a:cubicBezTo>
                  <a:cubicBezTo>
                    <a:pt x="367" y="87"/>
                    <a:pt x="270" y="1"/>
                    <a:pt x="18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202" name="Google Shape;2046;p48"/>
            <p:cNvSpPr/>
            <p:nvPr/>
          </p:nvSpPr>
          <p:spPr>
            <a:xfrm>
              <a:off x="9380014" y="2614187"/>
              <a:ext cx="25052" cy="25122"/>
            </a:xfrm>
            <a:custGeom>
              <a:avLst/>
              <a:ahLst/>
              <a:rect l="l" t="t" r="r" b="b"/>
              <a:pathLst>
                <a:path w="356" h="357" extrusionOk="0">
                  <a:moveTo>
                    <a:pt x="183" y="1"/>
                  </a:moveTo>
                  <a:cubicBezTo>
                    <a:pt x="86" y="1"/>
                    <a:pt x="0" y="87"/>
                    <a:pt x="0" y="184"/>
                  </a:cubicBezTo>
                  <a:cubicBezTo>
                    <a:pt x="0" y="270"/>
                    <a:pt x="86" y="357"/>
                    <a:pt x="183" y="357"/>
                  </a:cubicBezTo>
                  <a:cubicBezTo>
                    <a:pt x="270" y="357"/>
                    <a:pt x="356" y="270"/>
                    <a:pt x="356" y="184"/>
                  </a:cubicBezTo>
                  <a:cubicBezTo>
                    <a:pt x="356" y="87"/>
                    <a:pt x="270" y="1"/>
                    <a:pt x="18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203" name="Google Shape;2047;p48"/>
            <p:cNvSpPr/>
            <p:nvPr/>
          </p:nvSpPr>
          <p:spPr>
            <a:xfrm>
              <a:off x="9455873" y="2614187"/>
              <a:ext cx="22026" cy="25122"/>
            </a:xfrm>
            <a:custGeom>
              <a:avLst/>
              <a:ahLst/>
              <a:rect l="l" t="t" r="r" b="b"/>
              <a:pathLst>
                <a:path w="313" h="357" extrusionOk="0">
                  <a:moveTo>
                    <a:pt x="140" y="1"/>
                  </a:moveTo>
                  <a:cubicBezTo>
                    <a:pt x="43" y="1"/>
                    <a:pt x="0" y="87"/>
                    <a:pt x="0" y="184"/>
                  </a:cubicBezTo>
                  <a:cubicBezTo>
                    <a:pt x="0" y="270"/>
                    <a:pt x="43" y="357"/>
                    <a:pt x="140" y="357"/>
                  </a:cubicBezTo>
                  <a:cubicBezTo>
                    <a:pt x="227" y="357"/>
                    <a:pt x="313" y="270"/>
                    <a:pt x="313" y="184"/>
                  </a:cubicBezTo>
                  <a:cubicBezTo>
                    <a:pt x="313" y="87"/>
                    <a:pt x="227" y="1"/>
                    <a:pt x="140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204" name="Google Shape;2048;p48"/>
            <p:cNvSpPr/>
            <p:nvPr/>
          </p:nvSpPr>
          <p:spPr>
            <a:xfrm>
              <a:off x="9528706" y="2614187"/>
              <a:ext cx="22026" cy="25122"/>
            </a:xfrm>
            <a:custGeom>
              <a:avLst/>
              <a:ahLst/>
              <a:rect l="l" t="t" r="r" b="b"/>
              <a:pathLst>
                <a:path w="313" h="357" extrusionOk="0">
                  <a:moveTo>
                    <a:pt x="184" y="1"/>
                  </a:moveTo>
                  <a:cubicBezTo>
                    <a:pt x="86" y="1"/>
                    <a:pt x="0" y="87"/>
                    <a:pt x="0" y="184"/>
                  </a:cubicBezTo>
                  <a:cubicBezTo>
                    <a:pt x="0" y="270"/>
                    <a:pt x="86" y="357"/>
                    <a:pt x="184" y="357"/>
                  </a:cubicBezTo>
                  <a:cubicBezTo>
                    <a:pt x="270" y="357"/>
                    <a:pt x="313" y="270"/>
                    <a:pt x="313" y="184"/>
                  </a:cubicBezTo>
                  <a:cubicBezTo>
                    <a:pt x="313" y="87"/>
                    <a:pt x="270" y="1"/>
                    <a:pt x="184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205" name="Google Shape;2049;p48"/>
            <p:cNvSpPr/>
            <p:nvPr/>
          </p:nvSpPr>
          <p:spPr>
            <a:xfrm>
              <a:off x="9601539" y="2614187"/>
              <a:ext cx="25122" cy="25122"/>
            </a:xfrm>
            <a:custGeom>
              <a:avLst/>
              <a:ahLst/>
              <a:rect l="l" t="t" r="r" b="b"/>
              <a:pathLst>
                <a:path w="357" h="357" extrusionOk="0">
                  <a:moveTo>
                    <a:pt x="173" y="1"/>
                  </a:moveTo>
                  <a:cubicBezTo>
                    <a:pt x="86" y="1"/>
                    <a:pt x="0" y="87"/>
                    <a:pt x="0" y="184"/>
                  </a:cubicBezTo>
                  <a:cubicBezTo>
                    <a:pt x="0" y="270"/>
                    <a:pt x="86" y="357"/>
                    <a:pt x="173" y="357"/>
                  </a:cubicBezTo>
                  <a:cubicBezTo>
                    <a:pt x="270" y="357"/>
                    <a:pt x="356" y="270"/>
                    <a:pt x="356" y="184"/>
                  </a:cubicBezTo>
                  <a:cubicBezTo>
                    <a:pt x="356" y="87"/>
                    <a:pt x="270" y="1"/>
                    <a:pt x="17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206" name="Google Shape;2050;p48"/>
            <p:cNvSpPr/>
            <p:nvPr/>
          </p:nvSpPr>
          <p:spPr>
            <a:xfrm>
              <a:off x="9674373" y="2614187"/>
              <a:ext cx="25122" cy="25122"/>
            </a:xfrm>
            <a:custGeom>
              <a:avLst/>
              <a:ahLst/>
              <a:rect l="l" t="t" r="r" b="b"/>
              <a:pathLst>
                <a:path w="357" h="357" extrusionOk="0">
                  <a:moveTo>
                    <a:pt x="173" y="1"/>
                  </a:moveTo>
                  <a:cubicBezTo>
                    <a:pt x="87" y="1"/>
                    <a:pt x="0" y="87"/>
                    <a:pt x="0" y="184"/>
                  </a:cubicBezTo>
                  <a:cubicBezTo>
                    <a:pt x="0" y="270"/>
                    <a:pt x="87" y="357"/>
                    <a:pt x="173" y="357"/>
                  </a:cubicBezTo>
                  <a:cubicBezTo>
                    <a:pt x="270" y="357"/>
                    <a:pt x="356" y="270"/>
                    <a:pt x="356" y="184"/>
                  </a:cubicBezTo>
                  <a:cubicBezTo>
                    <a:pt x="356" y="87"/>
                    <a:pt x="270" y="1"/>
                    <a:pt x="17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207" name="Google Shape;2051;p48"/>
            <p:cNvSpPr/>
            <p:nvPr/>
          </p:nvSpPr>
          <p:spPr>
            <a:xfrm>
              <a:off x="9750232" y="2614187"/>
              <a:ext cx="22096" cy="25122"/>
            </a:xfrm>
            <a:custGeom>
              <a:avLst/>
              <a:ahLst/>
              <a:rect l="l" t="t" r="r" b="b"/>
              <a:pathLst>
                <a:path w="314" h="357" extrusionOk="0">
                  <a:moveTo>
                    <a:pt x="130" y="1"/>
                  </a:moveTo>
                  <a:cubicBezTo>
                    <a:pt x="44" y="1"/>
                    <a:pt x="0" y="87"/>
                    <a:pt x="0" y="184"/>
                  </a:cubicBezTo>
                  <a:cubicBezTo>
                    <a:pt x="0" y="270"/>
                    <a:pt x="44" y="357"/>
                    <a:pt x="130" y="357"/>
                  </a:cubicBezTo>
                  <a:cubicBezTo>
                    <a:pt x="216" y="357"/>
                    <a:pt x="313" y="270"/>
                    <a:pt x="313" y="184"/>
                  </a:cubicBezTo>
                  <a:cubicBezTo>
                    <a:pt x="313" y="87"/>
                    <a:pt x="216" y="1"/>
                    <a:pt x="130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208" name="Google Shape;2052;p48"/>
            <p:cNvSpPr/>
            <p:nvPr/>
          </p:nvSpPr>
          <p:spPr>
            <a:xfrm>
              <a:off x="9234348" y="2690046"/>
              <a:ext cx="22800" cy="22096"/>
            </a:xfrm>
            <a:custGeom>
              <a:avLst/>
              <a:ahLst/>
              <a:rect l="l" t="t" r="r" b="b"/>
              <a:pathLst>
                <a:path w="324" h="314" extrusionOk="0">
                  <a:moveTo>
                    <a:pt x="183" y="1"/>
                  </a:moveTo>
                  <a:cubicBezTo>
                    <a:pt x="54" y="1"/>
                    <a:pt x="0" y="44"/>
                    <a:pt x="0" y="130"/>
                  </a:cubicBezTo>
                  <a:cubicBezTo>
                    <a:pt x="0" y="270"/>
                    <a:pt x="54" y="314"/>
                    <a:pt x="183" y="314"/>
                  </a:cubicBezTo>
                  <a:cubicBezTo>
                    <a:pt x="270" y="314"/>
                    <a:pt x="323" y="270"/>
                    <a:pt x="323" y="130"/>
                  </a:cubicBezTo>
                  <a:cubicBezTo>
                    <a:pt x="323" y="44"/>
                    <a:pt x="270" y="1"/>
                    <a:pt x="18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209" name="Google Shape;2053;p48"/>
            <p:cNvSpPr/>
            <p:nvPr/>
          </p:nvSpPr>
          <p:spPr>
            <a:xfrm>
              <a:off x="9307181" y="2690046"/>
              <a:ext cx="25826" cy="22096"/>
            </a:xfrm>
            <a:custGeom>
              <a:avLst/>
              <a:ahLst/>
              <a:rect l="l" t="t" r="r" b="b"/>
              <a:pathLst>
                <a:path w="367" h="314" extrusionOk="0">
                  <a:moveTo>
                    <a:pt x="183" y="1"/>
                  </a:moveTo>
                  <a:cubicBezTo>
                    <a:pt x="97" y="1"/>
                    <a:pt x="0" y="44"/>
                    <a:pt x="0" y="130"/>
                  </a:cubicBezTo>
                  <a:cubicBezTo>
                    <a:pt x="0" y="270"/>
                    <a:pt x="97" y="314"/>
                    <a:pt x="183" y="314"/>
                  </a:cubicBezTo>
                  <a:cubicBezTo>
                    <a:pt x="270" y="314"/>
                    <a:pt x="367" y="270"/>
                    <a:pt x="367" y="130"/>
                  </a:cubicBezTo>
                  <a:cubicBezTo>
                    <a:pt x="367" y="44"/>
                    <a:pt x="270" y="1"/>
                    <a:pt x="18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210" name="Google Shape;2054;p48"/>
            <p:cNvSpPr/>
            <p:nvPr/>
          </p:nvSpPr>
          <p:spPr>
            <a:xfrm>
              <a:off x="9380014" y="2690046"/>
              <a:ext cx="25052" cy="22096"/>
            </a:xfrm>
            <a:custGeom>
              <a:avLst/>
              <a:ahLst/>
              <a:rect l="l" t="t" r="r" b="b"/>
              <a:pathLst>
                <a:path w="356" h="314" extrusionOk="0">
                  <a:moveTo>
                    <a:pt x="183" y="1"/>
                  </a:moveTo>
                  <a:cubicBezTo>
                    <a:pt x="86" y="1"/>
                    <a:pt x="0" y="44"/>
                    <a:pt x="0" y="130"/>
                  </a:cubicBezTo>
                  <a:cubicBezTo>
                    <a:pt x="0" y="270"/>
                    <a:pt x="86" y="314"/>
                    <a:pt x="183" y="314"/>
                  </a:cubicBezTo>
                  <a:cubicBezTo>
                    <a:pt x="270" y="314"/>
                    <a:pt x="356" y="270"/>
                    <a:pt x="356" y="130"/>
                  </a:cubicBezTo>
                  <a:cubicBezTo>
                    <a:pt x="356" y="44"/>
                    <a:pt x="270" y="1"/>
                    <a:pt x="18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211" name="Google Shape;2055;p48"/>
            <p:cNvSpPr/>
            <p:nvPr/>
          </p:nvSpPr>
          <p:spPr>
            <a:xfrm>
              <a:off x="9455873" y="2690046"/>
              <a:ext cx="22026" cy="22096"/>
            </a:xfrm>
            <a:custGeom>
              <a:avLst/>
              <a:ahLst/>
              <a:rect l="l" t="t" r="r" b="b"/>
              <a:pathLst>
                <a:path w="313" h="314" extrusionOk="0">
                  <a:moveTo>
                    <a:pt x="140" y="1"/>
                  </a:moveTo>
                  <a:cubicBezTo>
                    <a:pt x="43" y="1"/>
                    <a:pt x="0" y="44"/>
                    <a:pt x="0" y="130"/>
                  </a:cubicBezTo>
                  <a:cubicBezTo>
                    <a:pt x="0" y="270"/>
                    <a:pt x="43" y="314"/>
                    <a:pt x="140" y="314"/>
                  </a:cubicBezTo>
                  <a:cubicBezTo>
                    <a:pt x="227" y="314"/>
                    <a:pt x="313" y="270"/>
                    <a:pt x="313" y="130"/>
                  </a:cubicBezTo>
                  <a:cubicBezTo>
                    <a:pt x="313" y="44"/>
                    <a:pt x="227" y="1"/>
                    <a:pt x="140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212" name="Google Shape;2056;p48"/>
            <p:cNvSpPr/>
            <p:nvPr/>
          </p:nvSpPr>
          <p:spPr>
            <a:xfrm>
              <a:off x="9528706" y="2690046"/>
              <a:ext cx="22026" cy="22096"/>
            </a:xfrm>
            <a:custGeom>
              <a:avLst/>
              <a:ahLst/>
              <a:rect l="l" t="t" r="r" b="b"/>
              <a:pathLst>
                <a:path w="313" h="314" extrusionOk="0">
                  <a:moveTo>
                    <a:pt x="184" y="1"/>
                  </a:moveTo>
                  <a:cubicBezTo>
                    <a:pt x="86" y="1"/>
                    <a:pt x="0" y="44"/>
                    <a:pt x="0" y="130"/>
                  </a:cubicBezTo>
                  <a:cubicBezTo>
                    <a:pt x="0" y="270"/>
                    <a:pt x="86" y="314"/>
                    <a:pt x="184" y="314"/>
                  </a:cubicBezTo>
                  <a:cubicBezTo>
                    <a:pt x="270" y="314"/>
                    <a:pt x="313" y="270"/>
                    <a:pt x="313" y="130"/>
                  </a:cubicBezTo>
                  <a:cubicBezTo>
                    <a:pt x="313" y="44"/>
                    <a:pt x="270" y="1"/>
                    <a:pt x="184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213" name="Google Shape;2057;p48"/>
            <p:cNvSpPr/>
            <p:nvPr/>
          </p:nvSpPr>
          <p:spPr>
            <a:xfrm>
              <a:off x="9601539" y="2690046"/>
              <a:ext cx="25122" cy="22096"/>
            </a:xfrm>
            <a:custGeom>
              <a:avLst/>
              <a:ahLst/>
              <a:rect l="l" t="t" r="r" b="b"/>
              <a:pathLst>
                <a:path w="357" h="314" extrusionOk="0">
                  <a:moveTo>
                    <a:pt x="173" y="1"/>
                  </a:moveTo>
                  <a:cubicBezTo>
                    <a:pt x="86" y="1"/>
                    <a:pt x="0" y="44"/>
                    <a:pt x="0" y="130"/>
                  </a:cubicBezTo>
                  <a:cubicBezTo>
                    <a:pt x="0" y="270"/>
                    <a:pt x="86" y="314"/>
                    <a:pt x="173" y="314"/>
                  </a:cubicBezTo>
                  <a:cubicBezTo>
                    <a:pt x="270" y="314"/>
                    <a:pt x="356" y="270"/>
                    <a:pt x="356" y="130"/>
                  </a:cubicBezTo>
                  <a:cubicBezTo>
                    <a:pt x="356" y="44"/>
                    <a:pt x="270" y="1"/>
                    <a:pt x="17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214" name="Google Shape;2058;p48"/>
            <p:cNvSpPr/>
            <p:nvPr/>
          </p:nvSpPr>
          <p:spPr>
            <a:xfrm>
              <a:off x="9674373" y="2690046"/>
              <a:ext cx="25122" cy="22096"/>
            </a:xfrm>
            <a:custGeom>
              <a:avLst/>
              <a:ahLst/>
              <a:rect l="l" t="t" r="r" b="b"/>
              <a:pathLst>
                <a:path w="357" h="314" extrusionOk="0">
                  <a:moveTo>
                    <a:pt x="173" y="1"/>
                  </a:moveTo>
                  <a:cubicBezTo>
                    <a:pt x="87" y="1"/>
                    <a:pt x="0" y="44"/>
                    <a:pt x="0" y="130"/>
                  </a:cubicBezTo>
                  <a:cubicBezTo>
                    <a:pt x="0" y="270"/>
                    <a:pt x="87" y="314"/>
                    <a:pt x="173" y="314"/>
                  </a:cubicBezTo>
                  <a:cubicBezTo>
                    <a:pt x="270" y="314"/>
                    <a:pt x="356" y="270"/>
                    <a:pt x="356" y="130"/>
                  </a:cubicBezTo>
                  <a:cubicBezTo>
                    <a:pt x="356" y="44"/>
                    <a:pt x="270" y="1"/>
                    <a:pt x="173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215" name="Google Shape;2059;p48"/>
            <p:cNvSpPr/>
            <p:nvPr/>
          </p:nvSpPr>
          <p:spPr>
            <a:xfrm>
              <a:off x="9750232" y="2690046"/>
              <a:ext cx="22096" cy="22096"/>
            </a:xfrm>
            <a:custGeom>
              <a:avLst/>
              <a:ahLst/>
              <a:rect l="l" t="t" r="r" b="b"/>
              <a:pathLst>
                <a:path w="314" h="314" extrusionOk="0">
                  <a:moveTo>
                    <a:pt x="130" y="1"/>
                  </a:moveTo>
                  <a:cubicBezTo>
                    <a:pt x="44" y="1"/>
                    <a:pt x="0" y="44"/>
                    <a:pt x="0" y="130"/>
                  </a:cubicBezTo>
                  <a:cubicBezTo>
                    <a:pt x="0" y="270"/>
                    <a:pt x="44" y="314"/>
                    <a:pt x="130" y="314"/>
                  </a:cubicBezTo>
                  <a:cubicBezTo>
                    <a:pt x="216" y="314"/>
                    <a:pt x="313" y="270"/>
                    <a:pt x="313" y="130"/>
                  </a:cubicBezTo>
                  <a:cubicBezTo>
                    <a:pt x="313" y="44"/>
                    <a:pt x="216" y="1"/>
                    <a:pt x="130" y="1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2097165" name="Picture 73"/>
          <p:cNvPicPr>
            <a:picLocks noChangeAspect="1"/>
          </p:cNvPicPr>
          <p:nvPr/>
        </p:nvPicPr>
        <p:blipFill rotWithShape="1">
          <a:blip xmlns:r="http://schemas.openxmlformats.org/officeDocument/2006/relationships" r:embed="rId2"/>
          <a:srcRect l="5116" t="4801" r="4032" b="4567"/>
          <a:stretch>
            <a:fillRect/>
          </a:stretch>
        </p:blipFill>
        <p:spPr>
          <a:xfrm>
            <a:off x="6319532" y="69920"/>
            <a:ext cx="958129" cy="915926"/>
          </a:xfrm>
          <a:prstGeom prst="flowChartConnector"/>
          <a:ln>
            <a:noFill/>
          </a:ln>
          <a:effectLst/>
        </p:spPr>
      </p:pic>
      <p:sp>
        <p:nvSpPr>
          <p:cNvPr id="1049216" name="Rectangle 5"/>
          <p:cNvSpPr/>
          <p:nvPr/>
        </p:nvSpPr>
        <p:spPr>
          <a:xfrm>
            <a:off x="715657" y="1707654"/>
            <a:ext cx="3878108" cy="1008112"/>
          </a:xfrm>
          <a:prstGeom prst="rect"/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US"/>
          </a:p>
        </p:txBody>
      </p:sp>
      <p:sp>
        <p:nvSpPr>
          <p:cNvPr id="1049217" name="Flowchart: Magnetic Disk 75"/>
          <p:cNvSpPr/>
          <p:nvPr/>
        </p:nvSpPr>
        <p:spPr>
          <a:xfrm>
            <a:off x="827584" y="1815666"/>
            <a:ext cx="504056" cy="792088"/>
          </a:xfrm>
          <a:prstGeom prst="flowChartMagneticDisk"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US"/>
          </a:p>
        </p:txBody>
      </p:sp>
      <p:sp>
        <p:nvSpPr>
          <p:cNvPr id="1049218" name="TextBox 76"/>
          <p:cNvSpPr txBox="1"/>
          <p:nvPr/>
        </p:nvSpPr>
        <p:spPr>
          <a:xfrm>
            <a:off x="845311" y="2139702"/>
            <a:ext cx="504056" cy="338554"/>
          </a:xfrm>
          <a:prstGeom prst="rect"/>
          <a:noFill/>
        </p:spPr>
        <p:txBody>
          <a:bodyPr rtlCol="0" wrap="square">
            <a:spAutoFit/>
          </a:bodyPr>
          <a:p>
            <a:r>
              <a:rPr dirty="0" sz="1600" lang="en-ID" smtClean="0">
                <a:latin typeface="Arial Black" pitchFamily="34" charset="0"/>
              </a:rPr>
              <a:t>01</a:t>
            </a:r>
            <a:endParaRPr dirty="0" sz="1600" lang="en-US">
              <a:latin typeface="Arial Black" pitchFamily="34" charset="0"/>
            </a:endParaRPr>
          </a:p>
        </p:txBody>
      </p:sp>
      <p:sp>
        <p:nvSpPr>
          <p:cNvPr id="1049219" name="TextBox 77"/>
          <p:cNvSpPr txBox="1"/>
          <p:nvPr/>
        </p:nvSpPr>
        <p:spPr>
          <a:xfrm>
            <a:off x="1691680" y="2092930"/>
            <a:ext cx="2520280" cy="369332"/>
          </a:xfrm>
          <a:prstGeom prst="rect"/>
          <a:noFill/>
        </p:spPr>
        <p:txBody>
          <a:bodyPr rtlCol="0" wrap="square">
            <a:spAutoFit/>
          </a:bodyPr>
          <a:p>
            <a:r>
              <a:rPr dirty="0" sz="1800" lang="en-ID" smtClean="0">
                <a:latin typeface="Arial Black" pitchFamily="34" charset="0"/>
              </a:rPr>
              <a:t>DATA SCIENCE</a:t>
            </a:r>
            <a:endParaRPr dirty="0" sz="1800" lang="en-US">
              <a:latin typeface="Arial Black" pitchFamily="34" charset="0"/>
            </a:endParaRPr>
          </a:p>
        </p:txBody>
      </p:sp>
      <p:sp>
        <p:nvSpPr>
          <p:cNvPr id="1049220" name="Flowchart: Punched Tape 78"/>
          <p:cNvSpPr/>
          <p:nvPr/>
        </p:nvSpPr>
        <p:spPr>
          <a:xfrm>
            <a:off x="728143" y="3291830"/>
            <a:ext cx="3878108" cy="1296144"/>
          </a:xfrm>
          <a:prstGeom prst="flowChartPunchedTape"/>
          <a:solidFill>
            <a:schemeClr val="tx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US"/>
          </a:p>
        </p:txBody>
      </p:sp>
      <p:sp>
        <p:nvSpPr>
          <p:cNvPr id="1049221" name="TextBox 79"/>
          <p:cNvSpPr txBox="1"/>
          <p:nvPr/>
        </p:nvSpPr>
        <p:spPr>
          <a:xfrm>
            <a:off x="971600" y="3757838"/>
            <a:ext cx="3622165" cy="400110"/>
          </a:xfrm>
          <a:prstGeom prst="rect"/>
          <a:noFill/>
        </p:spPr>
        <p:txBody>
          <a:bodyPr rtlCol="0" wrap="square">
            <a:spAutoFit/>
          </a:bodyPr>
          <a:p>
            <a:pPr indent="-285750" marL="285750">
              <a:buFont typeface="Wingdings" pitchFamily="2" charset="2"/>
              <a:buChar char="Ø"/>
            </a:pPr>
            <a:r>
              <a:rPr dirty="0" sz="2000" lang="en-ID" smtClean="0">
                <a:latin typeface="Algerian" pitchFamily="82" charset="0"/>
              </a:rPr>
              <a:t>WHAT IS DATA SCIENCE</a:t>
            </a:r>
            <a:endParaRPr dirty="0" sz="2000" lang="en-US">
              <a:latin typeface="Algerian" pitchFamily="82" charset="0"/>
            </a:endParaRPr>
          </a:p>
        </p:txBody>
      </p:sp>
      <p:pic>
        <p:nvPicPr>
          <p:cNvPr id="2097166" name="image2.png"/>
          <p:cNvPicPr>
            <a:picLocks/>
          </p:cNvPicPr>
          <p:nvPr/>
        </p:nvPicPr>
        <p:blipFill>
          <a:blip xmlns:r="http://schemas.openxmlformats.org/officeDocument/2006/relationships" r:embed="rId3" cstate="print"/>
          <a:stretch>
            <a:fillRect/>
          </a:stretch>
        </p:blipFill>
        <p:spPr>
          <a:xfrm>
            <a:off x="8100392" y="39997"/>
            <a:ext cx="864096" cy="904585"/>
          </a:xfrm>
          <a:prstGeom prst="rect"/>
        </p:spPr>
      </p:pic>
      <p:pic>
        <p:nvPicPr>
          <p:cNvPr id="2097167" name="Picture 5" descr="C:\Users\tiocs\Downloads\Ipcn2-Aq_400x400-removebg-preview.png"/>
          <p:cNvPicPr>
            <a:picLocks noChangeAspect="1" noChangeArrowheads="1"/>
          </p:cNvPicPr>
          <p:nvPr/>
        </p:nvPicPr>
        <p:blipFill>
          <a:blip xmlns:r="http://schemas.openxmlformats.org/officeDocument/2006/relationships" r:embed="rId4"/>
          <a:srcRect/>
          <a:stretch>
            <a:fillRect/>
          </a:stretch>
        </p:blipFill>
        <p:spPr bwMode="auto">
          <a:xfrm>
            <a:off x="7277661" y="53403"/>
            <a:ext cx="869083" cy="869083"/>
          </a:xfrm>
          <a:prstGeom prst="rect"/>
          <a:noFill/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1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99" name="Picture 2" descr="C:\Users\LENOVO\Downloads\Screenshots\Screenshot (1388).png"/>
          <p:cNvPicPr>
            <a:picLocks noChangeAspect="1" noChangeArrowheads="1"/>
          </p:cNvPicPr>
          <p:nvPr/>
        </p:nvPicPr>
        <p:blipFill>
          <a:blip xmlns:r="http://schemas.openxmlformats.org/officeDocument/2006/relationships" r:embed="rId1"/>
          <a:srcRect/>
          <a:stretch>
            <a:fillRect/>
          </a:stretch>
        </p:blipFill>
        <p:spPr bwMode="auto">
          <a:xfrm>
            <a:off x="129647" y="350348"/>
            <a:ext cx="8928992" cy="4669674"/>
          </a:xfrm>
          <a:prstGeom prst="rect"/>
          <a:noFill/>
        </p:spPr>
      </p:pic>
      <p:sp>
        <p:nvSpPr>
          <p:cNvPr id="1049540" name="Rectangle 2"/>
          <p:cNvSpPr/>
          <p:nvPr/>
        </p:nvSpPr>
        <p:spPr>
          <a:xfrm>
            <a:off x="6536461" y="350348"/>
            <a:ext cx="2520280" cy="864096"/>
          </a:xfrm>
          <a:prstGeom prst="rect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US"/>
          </a:p>
        </p:txBody>
      </p:sp>
      <p:pic>
        <p:nvPicPr>
          <p:cNvPr id="2097300" name="Picture 3" descr="Description: C:\Users\Ahnaf Fattan Safaraz\Pictures\UNPAM LOGO.png"/>
          <p:cNvPicPr>
            <a:picLocks/>
          </p:cNvPicPr>
          <p:nvPr/>
        </p:nvPicPr>
        <p:blipFill>
          <a:blip xmlns:r="http://schemas.openxmlformats.org/officeDocument/2006/relationships" r:embed="rId2"/>
          <a:srcRect l="6236" t="4660" r="6073" b="4858"/>
          <a:stretch>
            <a:fillRect/>
          </a:stretch>
        </p:blipFill>
        <p:spPr bwMode="auto">
          <a:xfrm>
            <a:off x="6552143" y="350348"/>
            <a:ext cx="864096" cy="882605"/>
          </a:xfrm>
          <a:prstGeom prst="rect"/>
          <a:noFill/>
          <a:ln>
            <a:noFill/>
          </a:ln>
        </p:spPr>
      </p:pic>
      <p:pic>
        <p:nvPicPr>
          <p:cNvPr id="2097301" name="Picture 4"/>
          <p:cNvPicPr>
            <a:picLocks noChangeAspect="1"/>
          </p:cNvPicPr>
          <p:nvPr/>
        </p:nvPicPr>
        <p:blipFill rotWithShape="1">
          <a:blip xmlns:r="http://schemas.openxmlformats.org/officeDocument/2006/relationships" r:embed="rId3"/>
          <a:srcRect l="5116" t="4801" r="4032" b="4567"/>
          <a:stretch>
            <a:fillRect/>
          </a:stretch>
        </p:blipFill>
        <p:spPr>
          <a:xfrm>
            <a:off x="7415306" y="339502"/>
            <a:ext cx="958129" cy="858413"/>
          </a:xfrm>
          <a:prstGeom prst="flowChartConnector"/>
          <a:ln>
            <a:noFill/>
          </a:ln>
          <a:effectLst/>
        </p:spPr>
      </p:pic>
      <p:pic>
        <p:nvPicPr>
          <p:cNvPr id="2097302" name="image2.png"/>
          <p:cNvPicPr>
            <a:picLocks/>
          </p:cNvPicPr>
          <p:nvPr/>
        </p:nvPicPr>
        <p:blipFill>
          <a:blip xmlns:r="http://schemas.openxmlformats.org/officeDocument/2006/relationships" r:embed="rId4" cstate="print"/>
          <a:stretch>
            <a:fillRect/>
          </a:stretch>
        </p:blipFill>
        <p:spPr>
          <a:xfrm>
            <a:off x="8279904" y="316415"/>
            <a:ext cx="864096" cy="904585"/>
          </a:xfrm>
          <a:prstGeom prst="rect"/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1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303" name="Picture 2" descr="C:\Users\LENOVO\Downloads\Screenshots\Screenshot (1389).png"/>
          <p:cNvPicPr>
            <a:picLocks noChangeAspect="1" noChangeArrowheads="1"/>
          </p:cNvPicPr>
          <p:nvPr/>
        </p:nvPicPr>
        <p:blipFill>
          <a:blip xmlns:r="http://schemas.openxmlformats.org/officeDocument/2006/relationships" r:embed="rId1"/>
          <a:srcRect/>
          <a:stretch>
            <a:fillRect/>
          </a:stretch>
        </p:blipFill>
        <p:spPr bwMode="auto">
          <a:xfrm>
            <a:off x="147175" y="339502"/>
            <a:ext cx="8856984" cy="4608512"/>
          </a:xfrm>
          <a:prstGeom prst="rect"/>
          <a:noFill/>
        </p:spPr>
      </p:pic>
      <p:sp>
        <p:nvSpPr>
          <p:cNvPr id="1049541" name="Rectangle 4"/>
          <p:cNvSpPr/>
          <p:nvPr/>
        </p:nvSpPr>
        <p:spPr>
          <a:xfrm>
            <a:off x="6536461" y="350348"/>
            <a:ext cx="2520280" cy="864096"/>
          </a:xfrm>
          <a:prstGeom prst="rect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US"/>
          </a:p>
        </p:txBody>
      </p:sp>
      <p:pic>
        <p:nvPicPr>
          <p:cNvPr id="2097304" name="Picture 5" descr="Description: C:\Users\Ahnaf Fattan Safaraz\Pictures\UNPAM LOGO.png"/>
          <p:cNvPicPr>
            <a:picLocks/>
          </p:cNvPicPr>
          <p:nvPr/>
        </p:nvPicPr>
        <p:blipFill>
          <a:blip xmlns:r="http://schemas.openxmlformats.org/officeDocument/2006/relationships" r:embed="rId2"/>
          <a:srcRect l="6236" t="4660" r="6073" b="4858"/>
          <a:stretch>
            <a:fillRect/>
          </a:stretch>
        </p:blipFill>
        <p:spPr bwMode="auto">
          <a:xfrm>
            <a:off x="6552143" y="350348"/>
            <a:ext cx="864096" cy="882605"/>
          </a:xfrm>
          <a:prstGeom prst="rect"/>
          <a:noFill/>
          <a:ln>
            <a:noFill/>
          </a:ln>
        </p:spPr>
      </p:pic>
      <p:pic>
        <p:nvPicPr>
          <p:cNvPr id="2097305" name="Picture 6"/>
          <p:cNvPicPr>
            <a:picLocks noChangeAspect="1"/>
          </p:cNvPicPr>
          <p:nvPr/>
        </p:nvPicPr>
        <p:blipFill rotWithShape="1">
          <a:blip xmlns:r="http://schemas.openxmlformats.org/officeDocument/2006/relationships" r:embed="rId3"/>
          <a:srcRect l="5116" t="4801" r="4032" b="4567"/>
          <a:stretch>
            <a:fillRect/>
          </a:stretch>
        </p:blipFill>
        <p:spPr>
          <a:xfrm>
            <a:off x="7415305" y="325590"/>
            <a:ext cx="958129" cy="858413"/>
          </a:xfrm>
          <a:prstGeom prst="flowChartConnector"/>
          <a:ln>
            <a:noFill/>
          </a:ln>
          <a:effectLst/>
        </p:spPr>
      </p:pic>
      <p:pic>
        <p:nvPicPr>
          <p:cNvPr id="2097306" name="image2.png"/>
          <p:cNvPicPr>
            <a:picLocks/>
          </p:cNvPicPr>
          <p:nvPr/>
        </p:nvPicPr>
        <p:blipFill>
          <a:blip xmlns:r="http://schemas.openxmlformats.org/officeDocument/2006/relationships" r:embed="rId4" cstate="print"/>
          <a:stretch>
            <a:fillRect/>
          </a:stretch>
        </p:blipFill>
        <p:spPr>
          <a:xfrm>
            <a:off x="8279904" y="325590"/>
            <a:ext cx="864096" cy="904585"/>
          </a:xfrm>
          <a:prstGeom prst="rect"/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2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552" name="Subtitle 2"/>
          <p:cNvSpPr>
            <a:spLocks noGrp="1"/>
          </p:cNvSpPr>
          <p:nvPr>
            <p:ph type="subTitle" idx="1"/>
          </p:nvPr>
        </p:nvSpPr>
        <p:spPr>
          <a:xfrm>
            <a:off x="2051720" y="2355726"/>
            <a:ext cx="4824536" cy="936104"/>
          </a:xfrm>
        </p:spPr>
        <p:txBody>
          <a:bodyPr/>
          <a:p>
            <a:r>
              <a:rPr dirty="0" sz="5400" lang="en-ID" smtClean="0">
                <a:latin typeface="Anton" charset="0"/>
              </a:rPr>
              <a:t>  </a:t>
            </a:r>
            <a:r>
              <a:rPr dirty="0" sz="5400" lang="id-ID" smtClean="0">
                <a:latin typeface="Anton" charset="0"/>
              </a:rPr>
              <a:t>Terima kasihh </a:t>
            </a:r>
            <a:endParaRPr dirty="0" sz="5400" lang="id-ID">
              <a:latin typeface="Anton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222" name="TextBox 70"/>
          <p:cNvSpPr txBox="1"/>
          <p:nvPr/>
        </p:nvSpPr>
        <p:spPr>
          <a:xfrm>
            <a:off x="1163689" y="2571750"/>
            <a:ext cx="8856984" cy="584775"/>
          </a:xfrm>
          <a:prstGeom prst="rect"/>
          <a:noFill/>
        </p:spPr>
        <p:txBody>
          <a:bodyPr rtlCol="0" wrap="square">
            <a:spAutoFit/>
          </a:bodyPr>
          <a:p>
            <a:r>
              <a:rPr dirty="0" sz="3200" lang="en-ID" smtClean="0">
                <a:latin typeface="Rockwell Extra Bold" pitchFamily="18" charset="0"/>
              </a:rPr>
              <a:t>WHY LEARN DATA SCIENCE?</a:t>
            </a:r>
            <a:endParaRPr dirty="0" sz="3200" lang="en-US">
              <a:latin typeface="Rockwell Extra Bold" pitchFamily="18" charset="0"/>
            </a:endParaRPr>
          </a:p>
        </p:txBody>
      </p:sp>
      <p:pic>
        <p:nvPicPr>
          <p:cNvPr id="2097168" name="Picture 71" descr="Description: C:\Users\Ahnaf Fattan Safaraz\Pictures\UNPAM LOGO.png"/>
          <p:cNvPicPr>
            <a:picLocks/>
          </p:cNvPicPr>
          <p:nvPr/>
        </p:nvPicPr>
        <p:blipFill>
          <a:blip xmlns:r="http://schemas.openxmlformats.org/officeDocument/2006/relationships" r:embed="rId1"/>
          <a:srcRect l="6236" t="4660" r="6073" b="4858"/>
          <a:stretch>
            <a:fillRect/>
          </a:stretch>
        </p:blipFill>
        <p:spPr bwMode="auto">
          <a:xfrm>
            <a:off x="4614035" y="5110"/>
            <a:ext cx="864096" cy="882605"/>
          </a:xfrm>
          <a:prstGeom prst="rect"/>
          <a:noFill/>
          <a:ln>
            <a:noFill/>
          </a:ln>
        </p:spPr>
      </p:pic>
      <p:pic>
        <p:nvPicPr>
          <p:cNvPr id="2097169" name="Picture 72"/>
          <p:cNvPicPr>
            <a:picLocks noChangeAspect="1"/>
          </p:cNvPicPr>
          <p:nvPr/>
        </p:nvPicPr>
        <p:blipFill rotWithShape="1">
          <a:blip xmlns:r="http://schemas.openxmlformats.org/officeDocument/2006/relationships" r:embed="rId2"/>
          <a:srcRect l="5116" t="4801" r="4032" b="4567"/>
          <a:stretch>
            <a:fillRect/>
          </a:stretch>
        </p:blipFill>
        <p:spPr>
          <a:xfrm>
            <a:off x="5457667" y="-19455"/>
            <a:ext cx="958129" cy="915926"/>
          </a:xfrm>
          <a:prstGeom prst="flowChartConnector"/>
          <a:ln>
            <a:noFill/>
          </a:ln>
          <a:effectLst/>
        </p:spPr>
      </p:pic>
      <p:pic>
        <p:nvPicPr>
          <p:cNvPr id="2097170" name="image2.png"/>
          <p:cNvPicPr>
            <a:picLocks/>
          </p:cNvPicPr>
          <p:nvPr/>
        </p:nvPicPr>
        <p:blipFill>
          <a:blip xmlns:r="http://schemas.openxmlformats.org/officeDocument/2006/relationships" r:embed="rId3" cstate="print"/>
          <a:stretch>
            <a:fillRect/>
          </a:stretch>
        </p:blipFill>
        <p:spPr>
          <a:xfrm>
            <a:off x="7284879" y="18527"/>
            <a:ext cx="864096" cy="904585"/>
          </a:xfrm>
          <a:prstGeom prst="rect"/>
        </p:spPr>
      </p:pic>
      <p:pic>
        <p:nvPicPr>
          <p:cNvPr id="2097171" name="Picture 5" descr="C:\Users\tiocs\Downloads\Ipcn2-Aq_400x400-removebg-preview.png"/>
          <p:cNvPicPr>
            <a:picLocks noChangeAspect="1" noChangeArrowheads="1"/>
          </p:cNvPicPr>
          <p:nvPr/>
        </p:nvPicPr>
        <p:blipFill>
          <a:blip xmlns:r="http://schemas.openxmlformats.org/officeDocument/2006/relationships" r:embed="rId4"/>
          <a:srcRect/>
          <a:stretch>
            <a:fillRect/>
          </a:stretch>
        </p:blipFill>
        <p:spPr bwMode="auto">
          <a:xfrm>
            <a:off x="6415796" y="11870"/>
            <a:ext cx="869083" cy="869083"/>
          </a:xfrm>
          <a:prstGeom prst="rect"/>
          <a:noFill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72" name="Picture 3" descr="C:\Users\LENOVO\Downloads\Screenshots\Screenshot (1321).png"/>
          <p:cNvPicPr>
            <a:picLocks noChangeAspect="1" noChangeArrowheads="1"/>
          </p:cNvPicPr>
          <p:nvPr/>
        </p:nvPicPr>
        <p:blipFill>
          <a:blip xmlns:r="http://schemas.openxmlformats.org/officeDocument/2006/relationships" r:embed="rId1"/>
          <a:srcRect/>
          <a:stretch>
            <a:fillRect/>
          </a:stretch>
        </p:blipFill>
        <p:spPr bwMode="auto">
          <a:xfrm>
            <a:off x="179512" y="411510"/>
            <a:ext cx="8784976" cy="4608512"/>
          </a:xfrm>
          <a:prstGeom prst="rect"/>
          <a:noFill/>
        </p:spPr>
      </p:pic>
      <p:sp>
        <p:nvSpPr>
          <p:cNvPr id="1049223" name="Rectangle 3"/>
          <p:cNvSpPr/>
          <p:nvPr/>
        </p:nvSpPr>
        <p:spPr>
          <a:xfrm>
            <a:off x="6444207" y="339502"/>
            <a:ext cx="2563283" cy="864096"/>
          </a:xfrm>
          <a:prstGeom prst="rect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US"/>
          </a:p>
        </p:txBody>
      </p:sp>
      <p:pic>
        <p:nvPicPr>
          <p:cNvPr id="2097173" name="Picture 8" descr="Description: C:\Users\Ahnaf Fattan Safaraz\Pictures\UNPAM LOGO.png"/>
          <p:cNvPicPr>
            <a:picLocks/>
          </p:cNvPicPr>
          <p:nvPr/>
        </p:nvPicPr>
        <p:blipFill>
          <a:blip xmlns:r="http://schemas.openxmlformats.org/officeDocument/2006/relationships" r:embed="rId2"/>
          <a:srcRect l="6236" t="4660" r="6073" b="4858"/>
          <a:stretch>
            <a:fillRect/>
          </a:stretch>
        </p:blipFill>
        <p:spPr bwMode="auto">
          <a:xfrm>
            <a:off x="6444208" y="313553"/>
            <a:ext cx="864096" cy="882605"/>
          </a:xfrm>
          <a:prstGeom prst="rect"/>
          <a:noFill/>
          <a:ln>
            <a:noFill/>
          </a:ln>
        </p:spPr>
      </p:pic>
      <p:pic>
        <p:nvPicPr>
          <p:cNvPr id="2097174" name="Picture 9"/>
          <p:cNvPicPr>
            <a:picLocks noChangeAspect="1"/>
          </p:cNvPicPr>
          <p:nvPr/>
        </p:nvPicPr>
        <p:blipFill rotWithShape="1">
          <a:blip xmlns:r="http://schemas.openxmlformats.org/officeDocument/2006/relationships" r:embed="rId3"/>
          <a:srcRect l="5116" t="4801" r="4032" b="4567"/>
          <a:stretch>
            <a:fillRect/>
          </a:stretch>
        </p:blipFill>
        <p:spPr>
          <a:xfrm>
            <a:off x="7264030" y="337745"/>
            <a:ext cx="958129" cy="858413"/>
          </a:xfrm>
          <a:prstGeom prst="flowChartConnector"/>
          <a:ln>
            <a:noFill/>
          </a:ln>
          <a:effectLst/>
        </p:spPr>
      </p:pic>
      <p:pic>
        <p:nvPicPr>
          <p:cNvPr id="2097175" name="image2.png"/>
          <p:cNvPicPr>
            <a:picLocks/>
          </p:cNvPicPr>
          <p:nvPr/>
        </p:nvPicPr>
        <p:blipFill>
          <a:blip xmlns:r="http://schemas.openxmlformats.org/officeDocument/2006/relationships" r:embed="rId4" cstate="print"/>
          <a:stretch>
            <a:fillRect/>
          </a:stretch>
        </p:blipFill>
        <p:spPr>
          <a:xfrm>
            <a:off x="8143395" y="291572"/>
            <a:ext cx="864096" cy="904585"/>
          </a:xfrm>
          <a:prstGeom prst="rect"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224" name="TextBox 1"/>
          <p:cNvSpPr txBox="1"/>
          <p:nvPr/>
        </p:nvSpPr>
        <p:spPr>
          <a:xfrm>
            <a:off x="251520" y="1563638"/>
            <a:ext cx="8626802" cy="1323439"/>
          </a:xfrm>
          <a:prstGeom prst="rect"/>
          <a:noFill/>
        </p:spPr>
        <p:txBody>
          <a:bodyPr rtlCol="0" wrap="square">
            <a:spAutoFit/>
          </a:bodyPr>
          <a:p>
            <a:pPr algn="just"/>
            <a:r>
              <a:rPr dirty="0" sz="1600" lang="id-ID">
                <a:latin typeface="Adobe Gothic Std B" pitchFamily="34" charset="-128"/>
                <a:ea typeface="Adobe Gothic Std B" pitchFamily="34" charset="-128"/>
              </a:rPr>
              <a:t>Menurut laporan World Economic Forum tahun 2022, Data Science menjadi salah satu dari 10 pekerjaan yang paling dicari di </a:t>
            </a:r>
            <a:r>
              <a:rPr dirty="0" sz="1600" lang="id-ID" smtClean="0">
                <a:latin typeface="Adobe Gothic Std B" pitchFamily="34" charset="-128"/>
                <a:ea typeface="Adobe Gothic Std B" pitchFamily="34" charset="-128"/>
              </a:rPr>
              <a:t>Indonesia. Laporan </a:t>
            </a:r>
            <a:r>
              <a:rPr dirty="0" sz="1600" lang="id-ID">
                <a:latin typeface="Adobe Gothic Std B" pitchFamily="34" charset="-128"/>
                <a:ea typeface="Adobe Gothic Std B" pitchFamily="34" charset="-128"/>
              </a:rPr>
              <a:t>LinkedIn juga mempertegas hasil penelitian tersebut dan mengungkapkan bahwa permintaan tenaga kerja Data Scientist telah meningkat dibanding lima tahun yang lalu</a:t>
            </a:r>
            <a:r>
              <a:rPr dirty="0" sz="1600" lang="id-ID" smtClean="0">
                <a:latin typeface="Adobe Gothic Std B" pitchFamily="34" charset="-128"/>
                <a:ea typeface="Adobe Gothic Std B" pitchFamily="34" charset="-128"/>
              </a:rPr>
              <a:t>.  </a:t>
            </a:r>
            <a:r>
              <a:rPr dirty="0" sz="1600" lang="id-ID" smtClean="0">
                <a:solidFill>
                  <a:schemeClr val="accent1">
                    <a:lumMod val="75000"/>
                  </a:schemeClr>
                </a:solidFill>
                <a:latin typeface="Adobe Gothic Std B" pitchFamily="34" charset="-128"/>
                <a:ea typeface="Adobe Gothic Std B" pitchFamily="34" charset="-128"/>
              </a:rPr>
              <a:t>Sumber :  </a:t>
            </a:r>
            <a:r>
              <a:rPr dirty="0" sz="1600" lang="id-ID" smtClean="0">
                <a:solidFill>
                  <a:schemeClr val="accent1">
                    <a:lumMod val="75000"/>
                  </a:schemeClr>
                </a:solidFill>
                <a:latin typeface="Adobe Gothic Std B" pitchFamily="34" charset="-128"/>
                <a:ea typeface="Adobe Gothic Std B" pitchFamily="34" charset="-128"/>
                <a:hlinkClick r:id="rId1"/>
              </a:rPr>
              <a:t>www.detik.com</a:t>
            </a:r>
            <a:r>
              <a:rPr dirty="0" sz="1600" lang="id-ID" smtClean="0">
                <a:solidFill>
                  <a:schemeClr val="accent1">
                    <a:lumMod val="75000"/>
                  </a:schemeClr>
                </a:solidFill>
                <a:latin typeface="Adobe Gothic Std B" pitchFamily="34" charset="-128"/>
                <a:ea typeface="Adobe Gothic Std B" pitchFamily="34" charset="-128"/>
              </a:rPr>
              <a:t> berita tahun 2022</a:t>
            </a:r>
            <a:endParaRPr dirty="0" lang="id-ID"/>
          </a:p>
        </p:txBody>
      </p:sp>
      <p:sp>
        <p:nvSpPr>
          <p:cNvPr id="1049225" name="Rectangle 2"/>
          <p:cNvSpPr/>
          <p:nvPr/>
        </p:nvSpPr>
        <p:spPr>
          <a:xfrm>
            <a:off x="6449474" y="397973"/>
            <a:ext cx="2587021" cy="864096"/>
          </a:xfrm>
          <a:prstGeom prst="rect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US"/>
          </a:p>
        </p:txBody>
      </p:sp>
      <p:pic>
        <p:nvPicPr>
          <p:cNvPr id="2097176" name="Picture 3" descr="Description: C:\Users\Ahnaf Fattan Safaraz\Pictures\UNPAM LOGO.png"/>
          <p:cNvPicPr>
            <a:picLocks/>
          </p:cNvPicPr>
          <p:nvPr/>
        </p:nvPicPr>
        <p:blipFill>
          <a:blip xmlns:r="http://schemas.openxmlformats.org/officeDocument/2006/relationships" r:embed="rId2"/>
          <a:srcRect l="6236" t="4660" r="6073" b="4858"/>
          <a:stretch>
            <a:fillRect/>
          </a:stretch>
        </p:blipFill>
        <p:spPr bwMode="auto">
          <a:xfrm>
            <a:off x="6473587" y="388718"/>
            <a:ext cx="864096" cy="882605"/>
          </a:xfrm>
          <a:prstGeom prst="rect"/>
          <a:noFill/>
          <a:ln>
            <a:noFill/>
          </a:ln>
        </p:spPr>
      </p:pic>
      <p:pic>
        <p:nvPicPr>
          <p:cNvPr id="2097177" name="Picture 4"/>
          <p:cNvPicPr>
            <a:picLocks noChangeAspect="1"/>
          </p:cNvPicPr>
          <p:nvPr/>
        </p:nvPicPr>
        <p:blipFill rotWithShape="1">
          <a:blip xmlns:r="http://schemas.openxmlformats.org/officeDocument/2006/relationships" r:embed="rId3"/>
          <a:srcRect l="5116" t="4801" r="4032" b="4567"/>
          <a:stretch>
            <a:fillRect/>
          </a:stretch>
        </p:blipFill>
        <p:spPr>
          <a:xfrm>
            <a:off x="7337683" y="397973"/>
            <a:ext cx="958129" cy="858413"/>
          </a:xfrm>
          <a:prstGeom prst="flowChartConnector"/>
          <a:ln>
            <a:noFill/>
          </a:ln>
          <a:effectLst/>
        </p:spPr>
      </p:pic>
      <p:sp>
        <p:nvSpPr>
          <p:cNvPr id="1049226" name="TextBox 5"/>
          <p:cNvSpPr txBox="1"/>
          <p:nvPr/>
        </p:nvSpPr>
        <p:spPr>
          <a:xfrm>
            <a:off x="123115" y="627534"/>
            <a:ext cx="6336704" cy="523220"/>
          </a:xfrm>
          <a:prstGeom prst="rect"/>
          <a:noFill/>
        </p:spPr>
        <p:txBody>
          <a:bodyPr rtlCol="0" wrap="square">
            <a:spAutoFit/>
          </a:bodyPr>
          <a:p>
            <a:r>
              <a:rPr dirty="0" sz="2800" lang="id-ID" smtClean="0">
                <a:solidFill>
                  <a:srgbClr val="00B0F0"/>
                </a:solidFill>
                <a:latin typeface="Adobe Gothic Std B" pitchFamily="34" charset="-128"/>
                <a:ea typeface="Adobe Gothic Std B" pitchFamily="34" charset="-128"/>
              </a:rPr>
              <a:t>Kedudukan Data Science di Indonesia </a:t>
            </a:r>
            <a:endParaRPr dirty="0" sz="2800" lang="id-ID">
              <a:solidFill>
                <a:srgbClr val="00B0F0"/>
              </a:solidFill>
              <a:latin typeface="Adobe Gothic Std B" pitchFamily="34" charset="-128"/>
              <a:ea typeface="Adobe Gothic Std B" pitchFamily="34" charset="-128"/>
            </a:endParaRPr>
          </a:p>
        </p:txBody>
      </p:sp>
      <p:pic>
        <p:nvPicPr>
          <p:cNvPr id="2097178" name="image2.png"/>
          <p:cNvPicPr>
            <a:picLocks/>
          </p:cNvPicPr>
          <p:nvPr/>
        </p:nvPicPr>
        <p:blipFill>
          <a:blip xmlns:r="http://schemas.openxmlformats.org/officeDocument/2006/relationships" r:embed="rId4" cstate="print"/>
          <a:stretch>
            <a:fillRect/>
          </a:stretch>
        </p:blipFill>
        <p:spPr>
          <a:xfrm>
            <a:off x="8204244" y="351801"/>
            <a:ext cx="864096" cy="904585"/>
          </a:xfrm>
          <a:prstGeom prst="rect"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79" name="Picture 4" descr="C:\Users\LENOVO\Downloads\Screenshots\Screenshot (1323).png"/>
          <p:cNvPicPr>
            <a:picLocks noChangeAspect="1" noChangeArrowheads="1"/>
          </p:cNvPicPr>
          <p:nvPr/>
        </p:nvPicPr>
        <p:blipFill>
          <a:blip xmlns:r="http://schemas.openxmlformats.org/officeDocument/2006/relationships" r:embed="rId1"/>
          <a:srcRect/>
          <a:stretch>
            <a:fillRect/>
          </a:stretch>
        </p:blipFill>
        <p:spPr bwMode="auto">
          <a:xfrm>
            <a:off x="141379" y="411510"/>
            <a:ext cx="3926565" cy="3816424"/>
          </a:xfrm>
          <a:prstGeom prst="rect"/>
          <a:noFill/>
        </p:spPr>
      </p:pic>
      <p:pic>
        <p:nvPicPr>
          <p:cNvPr id="2097180" name="Picture 6" descr="Description: C:\Users\Ahnaf Fattan Safaraz\Pictures\UNPAM LOGO.png"/>
          <p:cNvPicPr>
            <a:picLocks/>
          </p:cNvPicPr>
          <p:nvPr/>
        </p:nvPicPr>
        <p:blipFill>
          <a:blip xmlns:r="http://schemas.openxmlformats.org/officeDocument/2006/relationships" r:embed="rId2"/>
          <a:srcRect l="6236" t="4660" r="6073" b="4858"/>
          <a:stretch>
            <a:fillRect/>
          </a:stretch>
        </p:blipFill>
        <p:spPr bwMode="auto">
          <a:xfrm>
            <a:off x="5076056" y="57191"/>
            <a:ext cx="864096" cy="882605"/>
          </a:xfrm>
          <a:prstGeom prst="rect"/>
          <a:noFill/>
          <a:ln>
            <a:noFill/>
          </a:ln>
        </p:spPr>
      </p:pic>
      <p:pic>
        <p:nvPicPr>
          <p:cNvPr id="2097181" name="Picture 7"/>
          <p:cNvPicPr>
            <a:picLocks noChangeAspect="1"/>
          </p:cNvPicPr>
          <p:nvPr/>
        </p:nvPicPr>
        <p:blipFill rotWithShape="1">
          <a:blip xmlns:r="http://schemas.openxmlformats.org/officeDocument/2006/relationships" r:embed="rId3"/>
          <a:srcRect l="5116" t="4801" r="4032" b="4567"/>
          <a:stretch>
            <a:fillRect/>
          </a:stretch>
        </p:blipFill>
        <p:spPr>
          <a:xfrm>
            <a:off x="5929138" y="57191"/>
            <a:ext cx="958129" cy="858413"/>
          </a:xfrm>
          <a:prstGeom prst="flowChartConnector"/>
          <a:ln>
            <a:noFill/>
          </a:ln>
          <a:effectLst/>
        </p:spPr>
      </p:pic>
      <p:sp>
        <p:nvSpPr>
          <p:cNvPr id="1049227" name="TextBox 3"/>
          <p:cNvSpPr txBox="1"/>
          <p:nvPr/>
        </p:nvSpPr>
        <p:spPr>
          <a:xfrm>
            <a:off x="3851920" y="1203598"/>
            <a:ext cx="5112568" cy="1169551"/>
          </a:xfrm>
          <a:prstGeom prst="rect"/>
          <a:noFill/>
        </p:spPr>
        <p:txBody>
          <a:bodyPr rtlCol="0" wrap="square">
            <a:spAutoFit/>
          </a:bodyPr>
          <a:p>
            <a:pPr algn="just"/>
            <a:r>
              <a:rPr b="1" dirty="0" lang="en-ID" smtClean="0"/>
              <a:t>“</a:t>
            </a:r>
            <a:r>
              <a:rPr b="1" dirty="0" lang="id-ID"/>
              <a:t>Penerapan komputasi data-sentris, dan pemikiran inferensial untuk memahami dunia dan memecahkan </a:t>
            </a:r>
            <a:r>
              <a:rPr b="1" dirty="0" lang="id-ID" smtClean="0"/>
              <a:t>masalah</a:t>
            </a:r>
            <a:r>
              <a:rPr b="1" dirty="0" lang="en-ID" smtClean="0"/>
              <a:t>” </a:t>
            </a:r>
          </a:p>
          <a:p>
            <a:pPr algn="just"/>
            <a:endParaRPr b="1" dirty="0" lang="en-ID" smtClean="0"/>
          </a:p>
          <a:p>
            <a:pPr algn="just"/>
            <a:r>
              <a:rPr b="1" dirty="0" lang="en-ID" smtClean="0"/>
              <a:t>~</a:t>
            </a:r>
            <a:r>
              <a:rPr dirty="0" lang="en-ID" smtClean="0"/>
              <a:t>Joseph Gonzales, University Of California, </a:t>
            </a:r>
            <a:r>
              <a:rPr dirty="0" lang="en-ID" err="1" smtClean="0"/>
              <a:t>Barkeley</a:t>
            </a:r>
            <a:r>
              <a:rPr dirty="0" lang="en-ID" smtClean="0"/>
              <a:t> </a:t>
            </a:r>
            <a:r>
              <a:rPr b="1" dirty="0" lang="en-ID" smtClean="0"/>
              <a:t>~</a:t>
            </a:r>
            <a:endParaRPr b="1" dirty="0" lang="en-US"/>
          </a:p>
        </p:txBody>
      </p:sp>
      <p:sp>
        <p:nvSpPr>
          <p:cNvPr id="1049228" name="TextBox 8"/>
          <p:cNvSpPr txBox="1"/>
          <p:nvPr/>
        </p:nvSpPr>
        <p:spPr>
          <a:xfrm>
            <a:off x="3851920" y="2499742"/>
            <a:ext cx="5112567" cy="2031325"/>
          </a:xfrm>
          <a:prstGeom prst="rect"/>
          <a:noFill/>
        </p:spPr>
        <p:txBody>
          <a:bodyPr rtlCol="0" wrap="square">
            <a:spAutoFit/>
          </a:bodyPr>
          <a:p>
            <a:pPr algn="just"/>
            <a:r>
              <a:rPr dirty="0" lang="en-ID" smtClean="0"/>
              <a:t>“</a:t>
            </a:r>
            <a:r>
              <a:rPr dirty="0" lang="id-ID" smtClean="0"/>
              <a:t>Ilmu </a:t>
            </a:r>
            <a:r>
              <a:rPr dirty="0" lang="id-ID"/>
              <a:t>data adalah tentang menggunakan data untuk memberi kami dampak sebanyak mungkin bagi perusahaan Anda. dampak dapat berupa beberapa hal : wawasan, produk data, atau rekomendasi produk untuk perusahaan. pada dasarnya sebagai ilmuwan data, tugas Anda adalah memecahkan masalah perusahaan nyata menggunakan </a:t>
            </a:r>
            <a:r>
              <a:rPr dirty="0" lang="id-ID" smtClean="0"/>
              <a:t>data</a:t>
            </a:r>
            <a:r>
              <a:rPr dirty="0" lang="en-ID" smtClean="0"/>
              <a:t>”</a:t>
            </a:r>
          </a:p>
          <a:p>
            <a:pPr algn="just"/>
            <a:endParaRPr dirty="0" lang="en-ID"/>
          </a:p>
          <a:p>
            <a:pPr algn="just"/>
            <a:r>
              <a:rPr b="1" dirty="0" lang="en-ID" smtClean="0"/>
              <a:t>~ </a:t>
            </a:r>
            <a:r>
              <a:rPr b="1" dirty="0" lang="en-ID" err="1" smtClean="0"/>
              <a:t>Yotube</a:t>
            </a:r>
            <a:r>
              <a:rPr b="1" dirty="0" lang="en-ID" smtClean="0"/>
              <a:t>: </a:t>
            </a:r>
            <a:r>
              <a:rPr b="1" dirty="0" lang="en-ID" err="1" smtClean="0"/>
              <a:t>Joma</a:t>
            </a:r>
            <a:r>
              <a:rPr b="1" dirty="0" lang="en-ID" smtClean="0"/>
              <a:t> Tech, GAFA (Google, Apple, Facebook, Amazon) Company ~</a:t>
            </a:r>
            <a:endParaRPr b="1" dirty="0" lang="en-US"/>
          </a:p>
        </p:txBody>
      </p:sp>
      <p:sp>
        <p:nvSpPr>
          <p:cNvPr id="1049229" name="TextBox 9"/>
          <p:cNvSpPr txBox="1"/>
          <p:nvPr/>
        </p:nvSpPr>
        <p:spPr>
          <a:xfrm>
            <a:off x="359531" y="4587974"/>
            <a:ext cx="6048672" cy="307777"/>
          </a:xfrm>
          <a:prstGeom prst="rect"/>
          <a:noFill/>
        </p:spPr>
        <p:txBody>
          <a:bodyPr rtlCol="0" wrap="square">
            <a:spAutoFit/>
          </a:bodyPr>
          <a:p>
            <a:r>
              <a:rPr dirty="0" lang="id-ID">
                <a:solidFill>
                  <a:srgbClr val="FF0000"/>
                </a:solidFill>
              </a:rPr>
              <a:t>"Tanpa data, Anda hanyalah orang lain yang memiliki pendapat"</a:t>
            </a:r>
            <a:endParaRPr dirty="0" lang="en-US">
              <a:solidFill>
                <a:srgbClr val="FF0000"/>
              </a:solidFill>
            </a:endParaRPr>
          </a:p>
        </p:txBody>
      </p:sp>
      <p:pic>
        <p:nvPicPr>
          <p:cNvPr id="2097182" name="Picture 10" descr="C:\Users\tiocs\Downloads\Ipcn2-Aq_400x400-removebg-preview.png"/>
          <p:cNvPicPr>
            <a:picLocks noChangeAspect="1" noChangeArrowheads="1"/>
          </p:cNvPicPr>
          <p:nvPr/>
        </p:nvPicPr>
        <p:blipFill>
          <a:blip xmlns:r="http://schemas.openxmlformats.org/officeDocument/2006/relationships" r:embed="rId4"/>
          <a:srcRect/>
          <a:stretch>
            <a:fillRect/>
          </a:stretch>
        </p:blipFill>
        <p:spPr bwMode="auto">
          <a:xfrm>
            <a:off x="6859328" y="51855"/>
            <a:ext cx="869083" cy="869083"/>
          </a:xfrm>
          <a:prstGeom prst="rect"/>
          <a:noFill/>
        </p:spPr>
      </p:pic>
      <p:pic>
        <p:nvPicPr>
          <p:cNvPr id="2097183" name="image2.png"/>
          <p:cNvPicPr>
            <a:picLocks/>
          </p:cNvPicPr>
          <p:nvPr/>
        </p:nvPicPr>
        <p:blipFill>
          <a:blip xmlns:r="http://schemas.openxmlformats.org/officeDocument/2006/relationships" r:embed="rId5" cstate="print"/>
          <a:stretch>
            <a:fillRect/>
          </a:stretch>
        </p:blipFill>
        <p:spPr>
          <a:xfrm>
            <a:off x="7694836" y="32020"/>
            <a:ext cx="864096" cy="904585"/>
          </a:xfrm>
          <a:prstGeom prst="rect"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84" name="Picture 2" descr="C:\Users\LENOVO\Downloads\Screenshots\Screenshot (1326).png"/>
          <p:cNvPicPr>
            <a:picLocks noChangeAspect="1" noChangeArrowheads="1"/>
          </p:cNvPicPr>
          <p:nvPr/>
        </p:nvPicPr>
        <p:blipFill>
          <a:blip xmlns:r="http://schemas.openxmlformats.org/officeDocument/2006/relationships" r:embed="rId1"/>
          <a:srcRect/>
          <a:stretch>
            <a:fillRect/>
          </a:stretch>
        </p:blipFill>
        <p:spPr bwMode="auto">
          <a:xfrm>
            <a:off x="107504" y="411510"/>
            <a:ext cx="8712968" cy="4608512"/>
          </a:xfrm>
          <a:prstGeom prst="rect"/>
          <a:noFill/>
        </p:spPr>
      </p:pic>
      <p:sp>
        <p:nvSpPr>
          <p:cNvPr id="1049230" name="Rectangle 2"/>
          <p:cNvSpPr/>
          <p:nvPr/>
        </p:nvSpPr>
        <p:spPr>
          <a:xfrm>
            <a:off x="6444207" y="339502"/>
            <a:ext cx="2612793" cy="864096"/>
          </a:xfrm>
          <a:prstGeom prst="rect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US"/>
          </a:p>
        </p:txBody>
      </p:sp>
      <p:pic>
        <p:nvPicPr>
          <p:cNvPr id="2097185" name="Picture 3" descr="Description: C:\Users\Ahnaf Fattan Safaraz\Pictures\UNPAM LOGO.png"/>
          <p:cNvPicPr>
            <a:picLocks/>
          </p:cNvPicPr>
          <p:nvPr/>
        </p:nvPicPr>
        <p:blipFill>
          <a:blip xmlns:r="http://schemas.openxmlformats.org/officeDocument/2006/relationships" r:embed="rId2"/>
          <a:srcRect l="6236" t="4660" r="6073" b="4858"/>
          <a:stretch>
            <a:fillRect/>
          </a:stretch>
        </p:blipFill>
        <p:spPr bwMode="auto">
          <a:xfrm>
            <a:off x="6444208" y="320993"/>
            <a:ext cx="864096" cy="882605"/>
          </a:xfrm>
          <a:prstGeom prst="rect"/>
          <a:noFill/>
          <a:ln>
            <a:noFill/>
          </a:ln>
        </p:spPr>
      </p:pic>
      <p:pic>
        <p:nvPicPr>
          <p:cNvPr id="2097186" name="Picture 4"/>
          <p:cNvPicPr>
            <a:picLocks noChangeAspect="1"/>
          </p:cNvPicPr>
          <p:nvPr/>
        </p:nvPicPr>
        <p:blipFill rotWithShape="1">
          <a:blip xmlns:r="http://schemas.openxmlformats.org/officeDocument/2006/relationships" r:embed="rId3"/>
          <a:srcRect l="5116" t="4801" r="4032" b="4567"/>
          <a:stretch>
            <a:fillRect/>
          </a:stretch>
        </p:blipFill>
        <p:spPr>
          <a:xfrm>
            <a:off x="7308304" y="320993"/>
            <a:ext cx="958129" cy="858413"/>
          </a:xfrm>
          <a:prstGeom prst="flowChartConnector"/>
          <a:ln>
            <a:noFill/>
          </a:ln>
          <a:effectLst/>
        </p:spPr>
      </p:pic>
      <p:pic>
        <p:nvPicPr>
          <p:cNvPr id="2097187" name="image2.png"/>
          <p:cNvPicPr>
            <a:picLocks/>
          </p:cNvPicPr>
          <p:nvPr/>
        </p:nvPicPr>
        <p:blipFill>
          <a:blip xmlns:r="http://schemas.openxmlformats.org/officeDocument/2006/relationships" r:embed="rId4" cstate="print"/>
          <a:stretch>
            <a:fillRect/>
          </a:stretch>
        </p:blipFill>
        <p:spPr>
          <a:xfrm>
            <a:off x="8192905" y="310002"/>
            <a:ext cx="864096" cy="904585"/>
          </a:xfrm>
          <a:prstGeom prst="rect"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Interface Consulting Toolkit by Slidesgo">
  <a:themeElements>
    <a:clrScheme name="Simple Light">
      <a:dk1>
        <a:srgbClr val="2D435B"/>
      </a:dk1>
      <a:lt1>
        <a:srgbClr val="FFEDCB"/>
      </a:lt1>
      <a:dk2>
        <a:srgbClr val="F7F9F9"/>
      </a:dk2>
      <a:lt2>
        <a:srgbClr val="DAEAEA"/>
      </a:lt2>
      <a:accent1>
        <a:srgbClr val="FFC75F"/>
      </a:accent1>
      <a:accent2>
        <a:srgbClr val="FF9F7C"/>
      </a:accent2>
      <a:accent3>
        <a:srgbClr val="E1BAF7"/>
      </a:accent3>
      <a:accent4>
        <a:srgbClr val="FFFFFF"/>
      </a:accent4>
      <a:accent5>
        <a:srgbClr val="FFFFFF"/>
      </a:accent5>
      <a:accent6>
        <a:srgbClr val="FFFFFF"/>
      </a:accent6>
      <a:hlink>
        <a:srgbClr val="2D435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r="5400000" dist="2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r="5400000" dist="2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>
  <Application>Microsoft Office PowerPoint</Application>
  <ScaleCrop>0</ScaleCrop>
  <LinksUpToDate>0</LinksUpToDate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:title>Aplikasi klasifikasi kelulusan mahasiswa berbasis web</dc:title>
  <dc:creator>Siti Aisah</dc:creator>
  <cp:lastModifiedBy>Tio Design</cp:lastModifiedBy>
  <dcterms:created xsi:type="dcterms:W3CDTF">2023-05-16T03:54:31Z</dcterms:created>
  <dcterms:modified xsi:type="dcterms:W3CDTF">2024-01-16T12:56:08Z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2f88386a2dbb4401a7930b033e7a41d8</vt:lpwstr>
  </property>
</Properties>
</file>